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70" r:id="rId3"/>
    <p:sldId id="271" r:id="rId4"/>
    <p:sldId id="273" r:id="rId5"/>
    <p:sldId id="274" r:id="rId6"/>
    <p:sldId id="286" r:id="rId7"/>
    <p:sldId id="278" r:id="rId8"/>
    <p:sldId id="285" r:id="rId9"/>
    <p:sldId id="275" r:id="rId10"/>
    <p:sldId id="276" r:id="rId11"/>
    <p:sldId id="277" r:id="rId12"/>
    <p:sldId id="279" r:id="rId13"/>
    <p:sldId id="280" r:id="rId14"/>
    <p:sldId id="287" r:id="rId15"/>
    <p:sldId id="281" r:id="rId16"/>
    <p:sldId id="282" r:id="rId17"/>
    <p:sldId id="283" r:id="rId18"/>
    <p:sldId id="284" r:id="rId19"/>
    <p:sldId id="288" r:id="rId20"/>
    <p:sldId id="289" r:id="rId21"/>
    <p:sldId id="290" r:id="rId22"/>
    <p:sldId id="291" r:id="rId23"/>
    <p:sldId id="292" r:id="rId24"/>
    <p:sldId id="294" r:id="rId25"/>
    <p:sldId id="295" r:id="rId26"/>
    <p:sldId id="296" r:id="rId27"/>
    <p:sldId id="297" r:id="rId28"/>
    <p:sldId id="298" r:id="rId29"/>
    <p:sldId id="299" r:id="rId30"/>
    <p:sldId id="293" r:id="rId31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A2D84D-6CFA-488B-836B-157C2E1B445D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F49CAA-1862-4AEF-9861-A9334FD0B5FB}">
      <dgm:prSet phldrT="[Text]"/>
      <dgm:spPr/>
      <dgm:t>
        <a:bodyPr/>
        <a:lstStyle/>
        <a:p>
          <a:r>
            <a:rPr lang="en-US" dirty="0" smtClean="0"/>
            <a:t>Skills</a:t>
          </a:r>
          <a:endParaRPr lang="en-US" dirty="0"/>
        </a:p>
      </dgm:t>
    </dgm:pt>
    <dgm:pt modelId="{BA588316-414E-4E5B-B01D-C76CD07AEF9B}" type="parTrans" cxnId="{9E3E0DF1-E49F-454C-8DAF-E8FA33505E1C}">
      <dgm:prSet/>
      <dgm:spPr/>
      <dgm:t>
        <a:bodyPr/>
        <a:lstStyle/>
        <a:p>
          <a:endParaRPr lang="en-US"/>
        </a:p>
      </dgm:t>
    </dgm:pt>
    <dgm:pt modelId="{0561755C-C347-48AA-9D74-C9A7316A6FA3}" type="sibTrans" cxnId="{9E3E0DF1-E49F-454C-8DAF-E8FA33505E1C}">
      <dgm:prSet/>
      <dgm:spPr/>
      <dgm:t>
        <a:bodyPr/>
        <a:lstStyle/>
        <a:p>
          <a:endParaRPr lang="en-US"/>
        </a:p>
      </dgm:t>
    </dgm:pt>
    <dgm:pt modelId="{A5696ACC-12FD-4EC6-801F-F594700C0F64}">
      <dgm:prSet phldrT="[Text]"/>
      <dgm:spPr/>
      <dgm:t>
        <a:bodyPr/>
        <a:lstStyle/>
        <a:p>
          <a:r>
            <a:rPr lang="en-US" dirty="0" smtClean="0"/>
            <a:t>Qualifications</a:t>
          </a:r>
          <a:endParaRPr lang="en-US" dirty="0"/>
        </a:p>
      </dgm:t>
    </dgm:pt>
    <dgm:pt modelId="{E76ED937-DE27-478A-AFC4-78E03C772B03}" type="parTrans" cxnId="{13B3D135-07AE-4DA5-B8A4-780B7CF00010}">
      <dgm:prSet/>
      <dgm:spPr/>
      <dgm:t>
        <a:bodyPr/>
        <a:lstStyle/>
        <a:p>
          <a:endParaRPr lang="en-US"/>
        </a:p>
      </dgm:t>
    </dgm:pt>
    <dgm:pt modelId="{535DFD43-EE11-4E8A-9681-5DA9D242E7F4}" type="sibTrans" cxnId="{13B3D135-07AE-4DA5-B8A4-780B7CF00010}">
      <dgm:prSet/>
      <dgm:spPr/>
      <dgm:t>
        <a:bodyPr/>
        <a:lstStyle/>
        <a:p>
          <a:endParaRPr lang="en-US"/>
        </a:p>
      </dgm:t>
    </dgm:pt>
    <dgm:pt modelId="{5E92CC88-F0AB-4D2D-97BF-282746B309BE}">
      <dgm:prSet phldrT="[Text]"/>
      <dgm:spPr/>
      <dgm:t>
        <a:bodyPr/>
        <a:lstStyle/>
        <a:p>
          <a:r>
            <a:rPr lang="en-US" dirty="0" smtClean="0"/>
            <a:t>Experience</a:t>
          </a:r>
          <a:endParaRPr lang="en-US" dirty="0"/>
        </a:p>
      </dgm:t>
    </dgm:pt>
    <dgm:pt modelId="{1F5601A7-B10A-47C5-904F-7E9D2008A228}" type="parTrans" cxnId="{BD02E720-088A-4B06-8C37-F6A97475B8E9}">
      <dgm:prSet/>
      <dgm:spPr/>
      <dgm:t>
        <a:bodyPr/>
        <a:lstStyle/>
        <a:p>
          <a:endParaRPr lang="en-US"/>
        </a:p>
      </dgm:t>
    </dgm:pt>
    <dgm:pt modelId="{B8570A54-A437-4FD2-AF0B-6EEC9D37C25A}" type="sibTrans" cxnId="{BD02E720-088A-4B06-8C37-F6A97475B8E9}">
      <dgm:prSet/>
      <dgm:spPr/>
      <dgm:t>
        <a:bodyPr/>
        <a:lstStyle/>
        <a:p>
          <a:endParaRPr lang="en-US"/>
        </a:p>
      </dgm:t>
    </dgm:pt>
    <dgm:pt modelId="{190F01CD-709B-44C9-BDB9-8300AACF35CA}">
      <dgm:prSet phldrT="[Text]"/>
      <dgm:spPr/>
      <dgm:t>
        <a:bodyPr/>
        <a:lstStyle/>
        <a:p>
          <a:r>
            <a:rPr lang="en-US" dirty="0" smtClean="0"/>
            <a:t>Education</a:t>
          </a:r>
          <a:endParaRPr lang="en-US" dirty="0"/>
        </a:p>
      </dgm:t>
    </dgm:pt>
    <dgm:pt modelId="{53401A3A-91CF-45FC-8B7A-9B4D43D60716}" type="parTrans" cxnId="{B21D8D34-3FC1-4B81-A1D3-862EE69D5F17}">
      <dgm:prSet/>
      <dgm:spPr/>
      <dgm:t>
        <a:bodyPr/>
        <a:lstStyle/>
        <a:p>
          <a:endParaRPr lang="en-US"/>
        </a:p>
      </dgm:t>
    </dgm:pt>
    <dgm:pt modelId="{A267C8AE-69E7-4215-BE04-1EF8D1E024A2}" type="sibTrans" cxnId="{B21D8D34-3FC1-4B81-A1D3-862EE69D5F17}">
      <dgm:prSet/>
      <dgm:spPr/>
      <dgm:t>
        <a:bodyPr/>
        <a:lstStyle/>
        <a:p>
          <a:endParaRPr lang="en-US"/>
        </a:p>
      </dgm:t>
    </dgm:pt>
    <dgm:pt modelId="{776F3322-1390-4578-80A9-47772320B561}">
      <dgm:prSet phldrT="[Text]"/>
      <dgm:spPr/>
      <dgm:t>
        <a:bodyPr/>
        <a:lstStyle/>
        <a:p>
          <a:r>
            <a:rPr lang="en-US" dirty="0" smtClean="0"/>
            <a:t>Achievements</a:t>
          </a:r>
          <a:endParaRPr lang="en-US" dirty="0"/>
        </a:p>
      </dgm:t>
    </dgm:pt>
    <dgm:pt modelId="{1DF16E2B-B654-4ABB-8CD6-DAA7AA1CCAD4}" type="parTrans" cxnId="{FB7E1B72-51C0-4895-9ACD-6C88F5BD9DFA}">
      <dgm:prSet/>
      <dgm:spPr/>
      <dgm:t>
        <a:bodyPr/>
        <a:lstStyle/>
        <a:p>
          <a:endParaRPr lang="en-US"/>
        </a:p>
      </dgm:t>
    </dgm:pt>
    <dgm:pt modelId="{952F5967-73E8-4324-8182-68DFE9010F2B}" type="sibTrans" cxnId="{FB7E1B72-51C0-4895-9ACD-6C88F5BD9DFA}">
      <dgm:prSet/>
      <dgm:spPr/>
      <dgm:t>
        <a:bodyPr/>
        <a:lstStyle/>
        <a:p>
          <a:endParaRPr lang="en-US"/>
        </a:p>
      </dgm:t>
    </dgm:pt>
    <dgm:pt modelId="{F4F85D58-A36D-4B67-A936-F23961443B6C}" type="pres">
      <dgm:prSet presAssocID="{33A2D84D-6CFA-488B-836B-157C2E1B445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FAF004-4079-4DD0-9FD8-03349C680FCD}" type="pres">
      <dgm:prSet presAssocID="{F5F49CAA-1862-4AEF-9861-A9334FD0B5F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1BDE9-FF73-4546-85C5-8CC2315FB7DA}" type="pres">
      <dgm:prSet presAssocID="{F5F49CAA-1862-4AEF-9861-A9334FD0B5FB}" presName="spNode" presStyleCnt="0"/>
      <dgm:spPr/>
      <dgm:t>
        <a:bodyPr/>
        <a:lstStyle/>
        <a:p>
          <a:endParaRPr lang="en-US"/>
        </a:p>
      </dgm:t>
    </dgm:pt>
    <dgm:pt modelId="{A771D9BE-E28D-484B-8757-387DE869D348}" type="pres">
      <dgm:prSet presAssocID="{0561755C-C347-48AA-9D74-C9A7316A6FA3}" presName="sibTrans" presStyleLbl="sibTrans1D1" presStyleIdx="0" presStyleCnt="5"/>
      <dgm:spPr/>
      <dgm:t>
        <a:bodyPr/>
        <a:lstStyle/>
        <a:p>
          <a:endParaRPr lang="en-US"/>
        </a:p>
      </dgm:t>
    </dgm:pt>
    <dgm:pt modelId="{E03179F8-016A-4136-B045-5BCC1F2EBE6D}" type="pres">
      <dgm:prSet presAssocID="{A5696ACC-12FD-4EC6-801F-F594700C0F6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B5D234-8DDC-4B6E-A86D-571AB882174A}" type="pres">
      <dgm:prSet presAssocID="{A5696ACC-12FD-4EC6-801F-F594700C0F64}" presName="spNode" presStyleCnt="0"/>
      <dgm:spPr/>
      <dgm:t>
        <a:bodyPr/>
        <a:lstStyle/>
        <a:p>
          <a:endParaRPr lang="en-US"/>
        </a:p>
      </dgm:t>
    </dgm:pt>
    <dgm:pt modelId="{A97672F8-BF12-43BA-ADD7-317C77C57081}" type="pres">
      <dgm:prSet presAssocID="{535DFD43-EE11-4E8A-9681-5DA9D242E7F4}" presName="sibTrans" presStyleLbl="sibTrans1D1" presStyleIdx="1" presStyleCnt="5"/>
      <dgm:spPr/>
      <dgm:t>
        <a:bodyPr/>
        <a:lstStyle/>
        <a:p>
          <a:endParaRPr lang="en-US"/>
        </a:p>
      </dgm:t>
    </dgm:pt>
    <dgm:pt modelId="{A5B26BBF-8CE2-4997-9D5D-8E540DB9E173}" type="pres">
      <dgm:prSet presAssocID="{5E92CC88-F0AB-4D2D-97BF-282746B309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1194F-2E23-45D3-9AB1-C7418F4E8984}" type="pres">
      <dgm:prSet presAssocID="{5E92CC88-F0AB-4D2D-97BF-282746B309BE}" presName="spNode" presStyleCnt="0"/>
      <dgm:spPr/>
      <dgm:t>
        <a:bodyPr/>
        <a:lstStyle/>
        <a:p>
          <a:endParaRPr lang="en-US"/>
        </a:p>
      </dgm:t>
    </dgm:pt>
    <dgm:pt modelId="{F84E7C34-2717-439E-A1C2-1AADC72FD5C8}" type="pres">
      <dgm:prSet presAssocID="{B8570A54-A437-4FD2-AF0B-6EEC9D37C25A}" presName="sibTrans" presStyleLbl="sibTrans1D1" presStyleIdx="2" presStyleCnt="5"/>
      <dgm:spPr/>
      <dgm:t>
        <a:bodyPr/>
        <a:lstStyle/>
        <a:p>
          <a:endParaRPr lang="en-US"/>
        </a:p>
      </dgm:t>
    </dgm:pt>
    <dgm:pt modelId="{9CC8F750-8DA1-4F56-A891-CD93C42BFAD4}" type="pres">
      <dgm:prSet presAssocID="{190F01CD-709B-44C9-BDB9-8300AACF35C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1BBFEA-1266-4C33-97B9-08D3EE6EC15F}" type="pres">
      <dgm:prSet presAssocID="{190F01CD-709B-44C9-BDB9-8300AACF35CA}" presName="spNode" presStyleCnt="0"/>
      <dgm:spPr/>
      <dgm:t>
        <a:bodyPr/>
        <a:lstStyle/>
        <a:p>
          <a:endParaRPr lang="en-US"/>
        </a:p>
      </dgm:t>
    </dgm:pt>
    <dgm:pt modelId="{A35D997B-0D81-4DAE-8852-0D16F00E7A58}" type="pres">
      <dgm:prSet presAssocID="{A267C8AE-69E7-4215-BE04-1EF8D1E024A2}" presName="sibTrans" presStyleLbl="sibTrans1D1" presStyleIdx="3" presStyleCnt="5"/>
      <dgm:spPr/>
      <dgm:t>
        <a:bodyPr/>
        <a:lstStyle/>
        <a:p>
          <a:endParaRPr lang="en-US"/>
        </a:p>
      </dgm:t>
    </dgm:pt>
    <dgm:pt modelId="{1AD1945C-D869-4D43-A2D8-2AA919ABF469}" type="pres">
      <dgm:prSet presAssocID="{776F3322-1390-4578-80A9-47772320B56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1C7841-DBCB-4950-A151-FF165AE565B8}" type="pres">
      <dgm:prSet presAssocID="{776F3322-1390-4578-80A9-47772320B561}" presName="spNode" presStyleCnt="0"/>
      <dgm:spPr/>
      <dgm:t>
        <a:bodyPr/>
        <a:lstStyle/>
        <a:p>
          <a:endParaRPr lang="en-US"/>
        </a:p>
      </dgm:t>
    </dgm:pt>
    <dgm:pt modelId="{75020A25-46F0-4417-951A-808CA8FD75D0}" type="pres">
      <dgm:prSet presAssocID="{952F5967-73E8-4324-8182-68DFE9010F2B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BD02E720-088A-4B06-8C37-F6A97475B8E9}" srcId="{33A2D84D-6CFA-488B-836B-157C2E1B445D}" destId="{5E92CC88-F0AB-4D2D-97BF-282746B309BE}" srcOrd="2" destOrd="0" parTransId="{1F5601A7-B10A-47C5-904F-7E9D2008A228}" sibTransId="{B8570A54-A437-4FD2-AF0B-6EEC9D37C25A}"/>
    <dgm:cxn modelId="{BA5E65C7-C5A3-465F-88CD-41F2C9A61AFF}" type="presOf" srcId="{A267C8AE-69E7-4215-BE04-1EF8D1E024A2}" destId="{A35D997B-0D81-4DAE-8852-0D16F00E7A58}" srcOrd="0" destOrd="0" presId="urn:microsoft.com/office/officeart/2005/8/layout/cycle6"/>
    <dgm:cxn modelId="{84D30B70-DF72-480B-979F-F39980BF49EF}" type="presOf" srcId="{776F3322-1390-4578-80A9-47772320B561}" destId="{1AD1945C-D869-4D43-A2D8-2AA919ABF469}" srcOrd="0" destOrd="0" presId="urn:microsoft.com/office/officeart/2005/8/layout/cycle6"/>
    <dgm:cxn modelId="{BAD77C99-1559-428F-9D40-855680848A9C}" type="presOf" srcId="{952F5967-73E8-4324-8182-68DFE9010F2B}" destId="{75020A25-46F0-4417-951A-808CA8FD75D0}" srcOrd="0" destOrd="0" presId="urn:microsoft.com/office/officeart/2005/8/layout/cycle6"/>
    <dgm:cxn modelId="{B21D8D34-3FC1-4B81-A1D3-862EE69D5F17}" srcId="{33A2D84D-6CFA-488B-836B-157C2E1B445D}" destId="{190F01CD-709B-44C9-BDB9-8300AACF35CA}" srcOrd="3" destOrd="0" parTransId="{53401A3A-91CF-45FC-8B7A-9B4D43D60716}" sibTransId="{A267C8AE-69E7-4215-BE04-1EF8D1E024A2}"/>
    <dgm:cxn modelId="{A2F8B624-683A-4B8A-A2BA-01233B3C8CB8}" type="presOf" srcId="{535DFD43-EE11-4E8A-9681-5DA9D242E7F4}" destId="{A97672F8-BF12-43BA-ADD7-317C77C57081}" srcOrd="0" destOrd="0" presId="urn:microsoft.com/office/officeart/2005/8/layout/cycle6"/>
    <dgm:cxn modelId="{3D58C218-555F-466F-BC47-3C703BB0D328}" type="presOf" srcId="{33A2D84D-6CFA-488B-836B-157C2E1B445D}" destId="{F4F85D58-A36D-4B67-A936-F23961443B6C}" srcOrd="0" destOrd="0" presId="urn:microsoft.com/office/officeart/2005/8/layout/cycle6"/>
    <dgm:cxn modelId="{9E3E0DF1-E49F-454C-8DAF-E8FA33505E1C}" srcId="{33A2D84D-6CFA-488B-836B-157C2E1B445D}" destId="{F5F49CAA-1862-4AEF-9861-A9334FD0B5FB}" srcOrd="0" destOrd="0" parTransId="{BA588316-414E-4E5B-B01D-C76CD07AEF9B}" sibTransId="{0561755C-C347-48AA-9D74-C9A7316A6FA3}"/>
    <dgm:cxn modelId="{FB7E1B72-51C0-4895-9ACD-6C88F5BD9DFA}" srcId="{33A2D84D-6CFA-488B-836B-157C2E1B445D}" destId="{776F3322-1390-4578-80A9-47772320B561}" srcOrd="4" destOrd="0" parTransId="{1DF16E2B-B654-4ABB-8CD6-DAA7AA1CCAD4}" sibTransId="{952F5967-73E8-4324-8182-68DFE9010F2B}"/>
    <dgm:cxn modelId="{828479B1-A09A-4AB9-BD65-3432B1C12299}" type="presOf" srcId="{B8570A54-A437-4FD2-AF0B-6EEC9D37C25A}" destId="{F84E7C34-2717-439E-A1C2-1AADC72FD5C8}" srcOrd="0" destOrd="0" presId="urn:microsoft.com/office/officeart/2005/8/layout/cycle6"/>
    <dgm:cxn modelId="{13B3D135-07AE-4DA5-B8A4-780B7CF00010}" srcId="{33A2D84D-6CFA-488B-836B-157C2E1B445D}" destId="{A5696ACC-12FD-4EC6-801F-F594700C0F64}" srcOrd="1" destOrd="0" parTransId="{E76ED937-DE27-478A-AFC4-78E03C772B03}" sibTransId="{535DFD43-EE11-4E8A-9681-5DA9D242E7F4}"/>
    <dgm:cxn modelId="{BBDDBA6D-B41C-4566-93A3-5A5004E05D81}" type="presOf" srcId="{190F01CD-709B-44C9-BDB9-8300AACF35CA}" destId="{9CC8F750-8DA1-4F56-A891-CD93C42BFAD4}" srcOrd="0" destOrd="0" presId="urn:microsoft.com/office/officeart/2005/8/layout/cycle6"/>
    <dgm:cxn modelId="{631B1824-873C-466E-9F05-8D482FCFE6F5}" type="presOf" srcId="{A5696ACC-12FD-4EC6-801F-F594700C0F64}" destId="{E03179F8-016A-4136-B045-5BCC1F2EBE6D}" srcOrd="0" destOrd="0" presId="urn:microsoft.com/office/officeart/2005/8/layout/cycle6"/>
    <dgm:cxn modelId="{F6D6D36E-0CCA-4857-ACC3-D1E09DE940DF}" type="presOf" srcId="{0561755C-C347-48AA-9D74-C9A7316A6FA3}" destId="{A771D9BE-E28D-484B-8757-387DE869D348}" srcOrd="0" destOrd="0" presId="urn:microsoft.com/office/officeart/2005/8/layout/cycle6"/>
    <dgm:cxn modelId="{809125D6-BC14-446A-8D3A-E7B8A7E2BE52}" type="presOf" srcId="{F5F49CAA-1862-4AEF-9861-A9334FD0B5FB}" destId="{D6FAF004-4079-4DD0-9FD8-03349C680FCD}" srcOrd="0" destOrd="0" presId="urn:microsoft.com/office/officeart/2005/8/layout/cycle6"/>
    <dgm:cxn modelId="{5B6A3B78-3522-4A47-868A-C2E722F1461C}" type="presOf" srcId="{5E92CC88-F0AB-4D2D-97BF-282746B309BE}" destId="{A5B26BBF-8CE2-4997-9D5D-8E540DB9E173}" srcOrd="0" destOrd="0" presId="urn:microsoft.com/office/officeart/2005/8/layout/cycle6"/>
    <dgm:cxn modelId="{EF52859A-60CB-475A-88BC-EFCDC4FB1191}" type="presParOf" srcId="{F4F85D58-A36D-4B67-A936-F23961443B6C}" destId="{D6FAF004-4079-4DD0-9FD8-03349C680FCD}" srcOrd="0" destOrd="0" presId="urn:microsoft.com/office/officeart/2005/8/layout/cycle6"/>
    <dgm:cxn modelId="{1CB35DBF-E78A-485E-BD5C-D188100E9C2D}" type="presParOf" srcId="{F4F85D58-A36D-4B67-A936-F23961443B6C}" destId="{6C31BDE9-FF73-4546-85C5-8CC2315FB7DA}" srcOrd="1" destOrd="0" presId="urn:microsoft.com/office/officeart/2005/8/layout/cycle6"/>
    <dgm:cxn modelId="{4ABDE7A5-1CB1-4CCB-B046-5DBA925AD50E}" type="presParOf" srcId="{F4F85D58-A36D-4B67-A936-F23961443B6C}" destId="{A771D9BE-E28D-484B-8757-387DE869D348}" srcOrd="2" destOrd="0" presId="urn:microsoft.com/office/officeart/2005/8/layout/cycle6"/>
    <dgm:cxn modelId="{90B16608-B0EB-47AF-B2C8-876F595095B5}" type="presParOf" srcId="{F4F85D58-A36D-4B67-A936-F23961443B6C}" destId="{E03179F8-016A-4136-B045-5BCC1F2EBE6D}" srcOrd="3" destOrd="0" presId="urn:microsoft.com/office/officeart/2005/8/layout/cycle6"/>
    <dgm:cxn modelId="{7D32CAC8-88BF-4A63-A0F7-CFB20E24F884}" type="presParOf" srcId="{F4F85D58-A36D-4B67-A936-F23961443B6C}" destId="{A6B5D234-8DDC-4B6E-A86D-571AB882174A}" srcOrd="4" destOrd="0" presId="urn:microsoft.com/office/officeart/2005/8/layout/cycle6"/>
    <dgm:cxn modelId="{D2E84135-DE7E-4CD6-97A4-30E0BC614746}" type="presParOf" srcId="{F4F85D58-A36D-4B67-A936-F23961443B6C}" destId="{A97672F8-BF12-43BA-ADD7-317C77C57081}" srcOrd="5" destOrd="0" presId="urn:microsoft.com/office/officeart/2005/8/layout/cycle6"/>
    <dgm:cxn modelId="{2CF286A7-7AF6-4222-9F92-6DEDDF820C42}" type="presParOf" srcId="{F4F85D58-A36D-4B67-A936-F23961443B6C}" destId="{A5B26BBF-8CE2-4997-9D5D-8E540DB9E173}" srcOrd="6" destOrd="0" presId="urn:microsoft.com/office/officeart/2005/8/layout/cycle6"/>
    <dgm:cxn modelId="{D725AB85-040D-4F3C-BB57-11F1B5AB3828}" type="presParOf" srcId="{F4F85D58-A36D-4B67-A936-F23961443B6C}" destId="{3E41194F-2E23-45D3-9AB1-C7418F4E8984}" srcOrd="7" destOrd="0" presId="urn:microsoft.com/office/officeart/2005/8/layout/cycle6"/>
    <dgm:cxn modelId="{CC0E5B4F-0492-4516-BE36-22F6F8512F42}" type="presParOf" srcId="{F4F85D58-A36D-4B67-A936-F23961443B6C}" destId="{F84E7C34-2717-439E-A1C2-1AADC72FD5C8}" srcOrd="8" destOrd="0" presId="urn:microsoft.com/office/officeart/2005/8/layout/cycle6"/>
    <dgm:cxn modelId="{5CBC4D51-847E-462B-8245-DCEE72A60BF0}" type="presParOf" srcId="{F4F85D58-A36D-4B67-A936-F23961443B6C}" destId="{9CC8F750-8DA1-4F56-A891-CD93C42BFAD4}" srcOrd="9" destOrd="0" presId="urn:microsoft.com/office/officeart/2005/8/layout/cycle6"/>
    <dgm:cxn modelId="{081FA337-1180-4CFE-9189-EE4F184A736F}" type="presParOf" srcId="{F4F85D58-A36D-4B67-A936-F23961443B6C}" destId="{EF1BBFEA-1266-4C33-97B9-08D3EE6EC15F}" srcOrd="10" destOrd="0" presId="urn:microsoft.com/office/officeart/2005/8/layout/cycle6"/>
    <dgm:cxn modelId="{C85FC0CE-260C-47B5-928C-76A4B0F57917}" type="presParOf" srcId="{F4F85D58-A36D-4B67-A936-F23961443B6C}" destId="{A35D997B-0D81-4DAE-8852-0D16F00E7A58}" srcOrd="11" destOrd="0" presId="urn:microsoft.com/office/officeart/2005/8/layout/cycle6"/>
    <dgm:cxn modelId="{D44A220A-37C4-469B-8B59-DB8B9B795EB1}" type="presParOf" srcId="{F4F85D58-A36D-4B67-A936-F23961443B6C}" destId="{1AD1945C-D869-4D43-A2D8-2AA919ABF469}" srcOrd="12" destOrd="0" presId="urn:microsoft.com/office/officeart/2005/8/layout/cycle6"/>
    <dgm:cxn modelId="{44CC1E0B-77F4-4538-AC77-F41944E0DC8C}" type="presParOf" srcId="{F4F85D58-A36D-4B67-A936-F23961443B6C}" destId="{FF1C7841-DBCB-4950-A151-FF165AE565B8}" srcOrd="13" destOrd="0" presId="urn:microsoft.com/office/officeart/2005/8/layout/cycle6"/>
    <dgm:cxn modelId="{6D3CD442-FE3B-4C12-8744-528F42573AC6}" type="presParOf" srcId="{F4F85D58-A36D-4B67-A936-F23961443B6C}" destId="{75020A25-46F0-4417-951A-808CA8FD75D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BA9D79-D3FE-4E30-A05A-69B9434D06E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A38C78-02A5-46ED-8B3E-6AB3794BC7C1}">
      <dgm:prSet phldrT="[Text]"/>
      <dgm:spPr/>
      <dgm:t>
        <a:bodyPr/>
        <a:lstStyle/>
        <a:p>
          <a:r>
            <a:rPr lang="en-US" dirty="0" smtClean="0"/>
            <a:t>11-12 pt. font, name should be in </a:t>
          </a:r>
          <a:r>
            <a:rPr lang="en-US" b="0" dirty="0" smtClean="0"/>
            <a:t>bold</a:t>
          </a:r>
          <a:endParaRPr lang="en-US" b="0" dirty="0"/>
        </a:p>
      </dgm:t>
    </dgm:pt>
    <dgm:pt modelId="{B5C64FA3-34DA-40A7-A946-3CE0C2916A09}" type="parTrans" cxnId="{4DC8AF74-349F-43C5-AF46-757D81F01787}">
      <dgm:prSet/>
      <dgm:spPr/>
      <dgm:t>
        <a:bodyPr/>
        <a:lstStyle/>
        <a:p>
          <a:endParaRPr lang="en-US"/>
        </a:p>
      </dgm:t>
    </dgm:pt>
    <dgm:pt modelId="{380186F4-4BEF-4C9E-BED5-97F016954980}" type="sibTrans" cxnId="{4DC8AF74-349F-43C5-AF46-757D81F01787}">
      <dgm:prSet/>
      <dgm:spPr/>
      <dgm:t>
        <a:bodyPr/>
        <a:lstStyle/>
        <a:p>
          <a:endParaRPr lang="en-US"/>
        </a:p>
      </dgm:t>
    </dgm:pt>
    <dgm:pt modelId="{B5A8668E-078B-480D-B83A-29EBC8A782B7}">
      <dgm:prSet phldrT="[Text]"/>
      <dgm:spPr/>
      <dgm:t>
        <a:bodyPr/>
        <a:lstStyle/>
        <a:p>
          <a:r>
            <a:rPr lang="en-US" dirty="0" smtClean="0"/>
            <a:t>Arial, Verdana, Tahoma, Calibri</a:t>
          </a:r>
          <a:endParaRPr lang="en-US" dirty="0"/>
        </a:p>
      </dgm:t>
    </dgm:pt>
    <dgm:pt modelId="{1DE01739-5129-4386-AB15-E84E7C25896E}" type="parTrans" cxnId="{C97E0273-4FEC-4163-B7B2-EDC3B58994AE}">
      <dgm:prSet/>
      <dgm:spPr/>
      <dgm:t>
        <a:bodyPr/>
        <a:lstStyle/>
        <a:p>
          <a:endParaRPr lang="en-US"/>
        </a:p>
      </dgm:t>
    </dgm:pt>
    <dgm:pt modelId="{05174421-B5DD-443A-AE45-D04655DD9812}" type="sibTrans" cxnId="{C97E0273-4FEC-4163-B7B2-EDC3B58994AE}">
      <dgm:prSet/>
      <dgm:spPr/>
      <dgm:t>
        <a:bodyPr/>
        <a:lstStyle/>
        <a:p>
          <a:endParaRPr lang="en-US"/>
        </a:p>
      </dgm:t>
    </dgm:pt>
    <dgm:pt modelId="{782797E3-E361-4619-99F0-309882C07DDF}">
      <dgm:prSet phldrT="[Text]"/>
      <dgm:spPr/>
      <dgm:t>
        <a:bodyPr/>
        <a:lstStyle/>
        <a:p>
          <a:r>
            <a:rPr lang="en-US" dirty="0" smtClean="0"/>
            <a:t>Margins 1” around</a:t>
          </a:r>
          <a:endParaRPr lang="en-US" dirty="0"/>
        </a:p>
      </dgm:t>
    </dgm:pt>
    <dgm:pt modelId="{EB9624CE-E25A-427D-9EC0-D7C1A0DECEC1}" type="parTrans" cxnId="{5F77016D-5EAE-4682-BA30-ADA7E3DBB8D6}">
      <dgm:prSet/>
      <dgm:spPr/>
      <dgm:t>
        <a:bodyPr/>
        <a:lstStyle/>
        <a:p>
          <a:endParaRPr lang="en-US"/>
        </a:p>
      </dgm:t>
    </dgm:pt>
    <dgm:pt modelId="{051C4275-39CF-410A-9246-202B61228499}" type="sibTrans" cxnId="{5F77016D-5EAE-4682-BA30-ADA7E3DBB8D6}">
      <dgm:prSet/>
      <dgm:spPr/>
      <dgm:t>
        <a:bodyPr/>
        <a:lstStyle/>
        <a:p>
          <a:endParaRPr lang="en-US"/>
        </a:p>
      </dgm:t>
    </dgm:pt>
    <dgm:pt modelId="{18A3CBE7-7F23-4F41-BB96-D2B747A62416}" type="pres">
      <dgm:prSet presAssocID="{26BA9D79-D3FE-4E30-A05A-69B9434D06E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BD16A6E-D52D-4693-A65F-90E94A78C41C}" type="pres">
      <dgm:prSet presAssocID="{26BA9D79-D3FE-4E30-A05A-69B9434D06ED}" presName="Name1" presStyleCnt="0"/>
      <dgm:spPr/>
      <dgm:t>
        <a:bodyPr/>
        <a:lstStyle/>
        <a:p>
          <a:endParaRPr lang="en-US"/>
        </a:p>
      </dgm:t>
    </dgm:pt>
    <dgm:pt modelId="{DF8BB212-7571-4E7C-AA4A-C90452D513CF}" type="pres">
      <dgm:prSet presAssocID="{26BA9D79-D3FE-4E30-A05A-69B9434D06ED}" presName="cycle" presStyleCnt="0"/>
      <dgm:spPr/>
      <dgm:t>
        <a:bodyPr/>
        <a:lstStyle/>
        <a:p>
          <a:endParaRPr lang="en-US"/>
        </a:p>
      </dgm:t>
    </dgm:pt>
    <dgm:pt modelId="{AF9EF30F-A8FF-4799-94C6-62DDD65B8A69}" type="pres">
      <dgm:prSet presAssocID="{26BA9D79-D3FE-4E30-A05A-69B9434D06ED}" presName="srcNode" presStyleLbl="node1" presStyleIdx="0" presStyleCnt="3"/>
      <dgm:spPr/>
      <dgm:t>
        <a:bodyPr/>
        <a:lstStyle/>
        <a:p>
          <a:endParaRPr lang="en-US"/>
        </a:p>
      </dgm:t>
    </dgm:pt>
    <dgm:pt modelId="{284770EB-ED1F-4FB0-A28C-504D9A676C07}" type="pres">
      <dgm:prSet presAssocID="{26BA9D79-D3FE-4E30-A05A-69B9434D06ED}" presName="conn" presStyleLbl="parChTrans1D2" presStyleIdx="0" presStyleCnt="1"/>
      <dgm:spPr/>
      <dgm:t>
        <a:bodyPr/>
        <a:lstStyle/>
        <a:p>
          <a:endParaRPr lang="en-US"/>
        </a:p>
      </dgm:t>
    </dgm:pt>
    <dgm:pt modelId="{AF47EAF6-808E-49F5-8054-51CD350A2783}" type="pres">
      <dgm:prSet presAssocID="{26BA9D79-D3FE-4E30-A05A-69B9434D06ED}" presName="extraNode" presStyleLbl="node1" presStyleIdx="0" presStyleCnt="3"/>
      <dgm:spPr/>
      <dgm:t>
        <a:bodyPr/>
        <a:lstStyle/>
        <a:p>
          <a:endParaRPr lang="en-US"/>
        </a:p>
      </dgm:t>
    </dgm:pt>
    <dgm:pt modelId="{511B7F08-74A1-4BD3-AE16-0176CD710854}" type="pres">
      <dgm:prSet presAssocID="{26BA9D79-D3FE-4E30-A05A-69B9434D06ED}" presName="dstNode" presStyleLbl="node1" presStyleIdx="0" presStyleCnt="3"/>
      <dgm:spPr/>
      <dgm:t>
        <a:bodyPr/>
        <a:lstStyle/>
        <a:p>
          <a:endParaRPr lang="en-US"/>
        </a:p>
      </dgm:t>
    </dgm:pt>
    <dgm:pt modelId="{12F1EF71-667E-46B0-86D2-BB4D0F13444D}" type="pres">
      <dgm:prSet presAssocID="{3CA38C78-02A5-46ED-8B3E-6AB3794BC7C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B0F198-C823-4FDF-991F-A90580EC56A1}" type="pres">
      <dgm:prSet presAssocID="{3CA38C78-02A5-46ED-8B3E-6AB3794BC7C1}" presName="accent_1" presStyleCnt="0"/>
      <dgm:spPr/>
      <dgm:t>
        <a:bodyPr/>
        <a:lstStyle/>
        <a:p>
          <a:endParaRPr lang="en-US"/>
        </a:p>
      </dgm:t>
    </dgm:pt>
    <dgm:pt modelId="{82B99A07-0A67-4AD9-A9B3-33B59B50A224}" type="pres">
      <dgm:prSet presAssocID="{3CA38C78-02A5-46ED-8B3E-6AB3794BC7C1}" presName="accentRepeatNode" presStyleLbl="solidFgAcc1" presStyleIdx="0" presStyleCnt="3"/>
      <dgm:spPr/>
      <dgm:t>
        <a:bodyPr/>
        <a:lstStyle/>
        <a:p>
          <a:endParaRPr lang="en-US"/>
        </a:p>
      </dgm:t>
    </dgm:pt>
    <dgm:pt modelId="{35BA3103-9B00-4799-A1B5-0992FC69B4DB}" type="pres">
      <dgm:prSet presAssocID="{B5A8668E-078B-480D-B83A-29EBC8A782B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50315A-4D2D-4E9B-B461-FFF401E7A38E}" type="pres">
      <dgm:prSet presAssocID="{B5A8668E-078B-480D-B83A-29EBC8A782B7}" presName="accent_2" presStyleCnt="0"/>
      <dgm:spPr/>
      <dgm:t>
        <a:bodyPr/>
        <a:lstStyle/>
        <a:p>
          <a:endParaRPr lang="en-US"/>
        </a:p>
      </dgm:t>
    </dgm:pt>
    <dgm:pt modelId="{66292FFE-0675-44A4-9ED0-923E1BBAA04C}" type="pres">
      <dgm:prSet presAssocID="{B5A8668E-078B-480D-B83A-29EBC8A782B7}" presName="accentRepeatNode" presStyleLbl="solidFgAcc1" presStyleIdx="1" presStyleCnt="3"/>
      <dgm:spPr/>
      <dgm:t>
        <a:bodyPr/>
        <a:lstStyle/>
        <a:p>
          <a:endParaRPr lang="en-US"/>
        </a:p>
      </dgm:t>
    </dgm:pt>
    <dgm:pt modelId="{90ED7E6A-F7D4-4895-9351-21BD18A460E0}" type="pres">
      <dgm:prSet presAssocID="{782797E3-E361-4619-99F0-309882C07DD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14C8E2-FC7D-4423-A196-95FA18AD61D7}" type="pres">
      <dgm:prSet presAssocID="{782797E3-E361-4619-99F0-309882C07DDF}" presName="accent_3" presStyleCnt="0"/>
      <dgm:spPr/>
      <dgm:t>
        <a:bodyPr/>
        <a:lstStyle/>
        <a:p>
          <a:endParaRPr lang="en-US"/>
        </a:p>
      </dgm:t>
    </dgm:pt>
    <dgm:pt modelId="{8A8EF1FE-606C-4D46-9732-903F64C6DEF4}" type="pres">
      <dgm:prSet presAssocID="{782797E3-E361-4619-99F0-309882C07DDF}" presName="accentRepeatNode" presStyleLbl="solidFgAcc1" presStyleIdx="2" presStyleCnt="3"/>
      <dgm:spPr/>
      <dgm:t>
        <a:bodyPr/>
        <a:lstStyle/>
        <a:p>
          <a:endParaRPr lang="en-US"/>
        </a:p>
      </dgm:t>
    </dgm:pt>
  </dgm:ptLst>
  <dgm:cxnLst>
    <dgm:cxn modelId="{035CF59D-C797-45E6-ADF6-192C16B09BB9}" type="presOf" srcId="{26BA9D79-D3FE-4E30-A05A-69B9434D06ED}" destId="{18A3CBE7-7F23-4F41-BB96-D2B747A62416}" srcOrd="0" destOrd="0" presId="urn:microsoft.com/office/officeart/2008/layout/VerticalCurvedList"/>
    <dgm:cxn modelId="{32F877B4-1D81-477B-A5B6-8F359895D6FC}" type="presOf" srcId="{B5A8668E-078B-480D-B83A-29EBC8A782B7}" destId="{35BA3103-9B00-4799-A1B5-0992FC69B4DB}" srcOrd="0" destOrd="0" presId="urn:microsoft.com/office/officeart/2008/layout/VerticalCurvedList"/>
    <dgm:cxn modelId="{C5F3D8CD-2971-49E3-A1E6-A7AF65EAA119}" type="presOf" srcId="{782797E3-E361-4619-99F0-309882C07DDF}" destId="{90ED7E6A-F7D4-4895-9351-21BD18A460E0}" srcOrd="0" destOrd="0" presId="urn:microsoft.com/office/officeart/2008/layout/VerticalCurvedList"/>
    <dgm:cxn modelId="{D8EDB056-ADAB-47E0-82C5-683D470C49F0}" type="presOf" srcId="{3CA38C78-02A5-46ED-8B3E-6AB3794BC7C1}" destId="{12F1EF71-667E-46B0-86D2-BB4D0F13444D}" srcOrd="0" destOrd="0" presId="urn:microsoft.com/office/officeart/2008/layout/VerticalCurvedList"/>
    <dgm:cxn modelId="{BBA6781E-AE1C-4100-996C-C683281B752E}" type="presOf" srcId="{380186F4-4BEF-4C9E-BED5-97F016954980}" destId="{284770EB-ED1F-4FB0-A28C-504D9A676C07}" srcOrd="0" destOrd="0" presId="urn:microsoft.com/office/officeart/2008/layout/VerticalCurvedList"/>
    <dgm:cxn modelId="{4DC8AF74-349F-43C5-AF46-757D81F01787}" srcId="{26BA9D79-D3FE-4E30-A05A-69B9434D06ED}" destId="{3CA38C78-02A5-46ED-8B3E-6AB3794BC7C1}" srcOrd="0" destOrd="0" parTransId="{B5C64FA3-34DA-40A7-A946-3CE0C2916A09}" sibTransId="{380186F4-4BEF-4C9E-BED5-97F016954980}"/>
    <dgm:cxn modelId="{5F77016D-5EAE-4682-BA30-ADA7E3DBB8D6}" srcId="{26BA9D79-D3FE-4E30-A05A-69B9434D06ED}" destId="{782797E3-E361-4619-99F0-309882C07DDF}" srcOrd="2" destOrd="0" parTransId="{EB9624CE-E25A-427D-9EC0-D7C1A0DECEC1}" sibTransId="{051C4275-39CF-410A-9246-202B61228499}"/>
    <dgm:cxn modelId="{C97E0273-4FEC-4163-B7B2-EDC3B58994AE}" srcId="{26BA9D79-D3FE-4E30-A05A-69B9434D06ED}" destId="{B5A8668E-078B-480D-B83A-29EBC8A782B7}" srcOrd="1" destOrd="0" parTransId="{1DE01739-5129-4386-AB15-E84E7C25896E}" sibTransId="{05174421-B5DD-443A-AE45-D04655DD9812}"/>
    <dgm:cxn modelId="{82DC1E92-E3D0-4CCA-B459-70CF957EB192}" type="presParOf" srcId="{18A3CBE7-7F23-4F41-BB96-D2B747A62416}" destId="{CBD16A6E-D52D-4693-A65F-90E94A78C41C}" srcOrd="0" destOrd="0" presId="urn:microsoft.com/office/officeart/2008/layout/VerticalCurvedList"/>
    <dgm:cxn modelId="{DE93CEAC-599B-497B-A2B0-DCB14817848B}" type="presParOf" srcId="{CBD16A6E-D52D-4693-A65F-90E94A78C41C}" destId="{DF8BB212-7571-4E7C-AA4A-C90452D513CF}" srcOrd="0" destOrd="0" presId="urn:microsoft.com/office/officeart/2008/layout/VerticalCurvedList"/>
    <dgm:cxn modelId="{88E41A15-42A5-4CFA-AC5B-207E35B75374}" type="presParOf" srcId="{DF8BB212-7571-4E7C-AA4A-C90452D513CF}" destId="{AF9EF30F-A8FF-4799-94C6-62DDD65B8A69}" srcOrd="0" destOrd="0" presId="urn:microsoft.com/office/officeart/2008/layout/VerticalCurvedList"/>
    <dgm:cxn modelId="{26199F9D-EED8-4C3A-AD19-A823BD26B3EE}" type="presParOf" srcId="{DF8BB212-7571-4E7C-AA4A-C90452D513CF}" destId="{284770EB-ED1F-4FB0-A28C-504D9A676C07}" srcOrd="1" destOrd="0" presId="urn:microsoft.com/office/officeart/2008/layout/VerticalCurvedList"/>
    <dgm:cxn modelId="{4F750D08-1D65-4717-A2CB-E566C6069DA7}" type="presParOf" srcId="{DF8BB212-7571-4E7C-AA4A-C90452D513CF}" destId="{AF47EAF6-808E-49F5-8054-51CD350A2783}" srcOrd="2" destOrd="0" presId="urn:microsoft.com/office/officeart/2008/layout/VerticalCurvedList"/>
    <dgm:cxn modelId="{9C309FF1-5B40-444A-9AEB-536709BAA023}" type="presParOf" srcId="{DF8BB212-7571-4E7C-AA4A-C90452D513CF}" destId="{511B7F08-74A1-4BD3-AE16-0176CD710854}" srcOrd="3" destOrd="0" presId="urn:microsoft.com/office/officeart/2008/layout/VerticalCurvedList"/>
    <dgm:cxn modelId="{F4AD6F28-7D04-4CC8-87A2-D45FDC468B43}" type="presParOf" srcId="{CBD16A6E-D52D-4693-A65F-90E94A78C41C}" destId="{12F1EF71-667E-46B0-86D2-BB4D0F13444D}" srcOrd="1" destOrd="0" presId="urn:microsoft.com/office/officeart/2008/layout/VerticalCurvedList"/>
    <dgm:cxn modelId="{F30F75A3-C60B-44D1-9DCC-A62AA20D711E}" type="presParOf" srcId="{CBD16A6E-D52D-4693-A65F-90E94A78C41C}" destId="{56B0F198-C823-4FDF-991F-A90580EC56A1}" srcOrd="2" destOrd="0" presId="urn:microsoft.com/office/officeart/2008/layout/VerticalCurvedList"/>
    <dgm:cxn modelId="{7DC6B760-91D1-4AEE-BBC7-ADB30B341AAB}" type="presParOf" srcId="{56B0F198-C823-4FDF-991F-A90580EC56A1}" destId="{82B99A07-0A67-4AD9-A9B3-33B59B50A224}" srcOrd="0" destOrd="0" presId="urn:microsoft.com/office/officeart/2008/layout/VerticalCurvedList"/>
    <dgm:cxn modelId="{349C01CD-2D44-4A86-957D-A104E0040F2D}" type="presParOf" srcId="{CBD16A6E-D52D-4693-A65F-90E94A78C41C}" destId="{35BA3103-9B00-4799-A1B5-0992FC69B4DB}" srcOrd="3" destOrd="0" presId="urn:microsoft.com/office/officeart/2008/layout/VerticalCurvedList"/>
    <dgm:cxn modelId="{5B449C3C-3FB5-435A-805F-54F22CAA1CB7}" type="presParOf" srcId="{CBD16A6E-D52D-4693-A65F-90E94A78C41C}" destId="{8350315A-4D2D-4E9B-B461-FFF401E7A38E}" srcOrd="4" destOrd="0" presId="urn:microsoft.com/office/officeart/2008/layout/VerticalCurvedList"/>
    <dgm:cxn modelId="{398B6D29-5B28-49E6-887B-E79312ACBF88}" type="presParOf" srcId="{8350315A-4D2D-4E9B-B461-FFF401E7A38E}" destId="{66292FFE-0675-44A4-9ED0-923E1BBAA04C}" srcOrd="0" destOrd="0" presId="urn:microsoft.com/office/officeart/2008/layout/VerticalCurvedList"/>
    <dgm:cxn modelId="{05BDFE56-F4EF-4E92-8E8E-093AD2F3ED43}" type="presParOf" srcId="{CBD16A6E-D52D-4693-A65F-90E94A78C41C}" destId="{90ED7E6A-F7D4-4895-9351-21BD18A460E0}" srcOrd="5" destOrd="0" presId="urn:microsoft.com/office/officeart/2008/layout/VerticalCurvedList"/>
    <dgm:cxn modelId="{830BB069-D31B-4AEB-8880-728BFDE214C4}" type="presParOf" srcId="{CBD16A6E-D52D-4693-A65F-90E94A78C41C}" destId="{FF14C8E2-FC7D-4423-A196-95FA18AD61D7}" srcOrd="6" destOrd="0" presId="urn:microsoft.com/office/officeart/2008/layout/VerticalCurvedList"/>
    <dgm:cxn modelId="{702E3C78-0616-4F32-BDA4-D6DFB339B76E}" type="presParOf" srcId="{FF14C8E2-FC7D-4423-A196-95FA18AD61D7}" destId="{8A8EF1FE-606C-4D46-9732-903F64C6DE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C31F17-9DD9-4FFD-9B0C-E02188D3C45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4FF585-1904-4CF1-9E92-1AA72111D4F5}">
      <dgm:prSet phldrT="[Text]"/>
      <dgm:spPr/>
      <dgm:t>
        <a:bodyPr/>
        <a:lstStyle/>
        <a:p>
          <a:r>
            <a:rPr lang="en-US" dirty="0" smtClean="0"/>
            <a:t>Aim for one page in length </a:t>
          </a:r>
        </a:p>
        <a:p>
          <a:r>
            <a:rPr lang="en-US" b="1" dirty="0" smtClean="0"/>
            <a:t>(7 seconds)</a:t>
          </a:r>
          <a:endParaRPr lang="en-US" b="1" dirty="0"/>
        </a:p>
      </dgm:t>
    </dgm:pt>
    <dgm:pt modelId="{716045F8-8650-455D-9B39-E668CC637A34}" type="parTrans" cxnId="{9F875677-DB8F-4A62-9783-27D120307167}">
      <dgm:prSet/>
      <dgm:spPr/>
      <dgm:t>
        <a:bodyPr/>
        <a:lstStyle/>
        <a:p>
          <a:endParaRPr lang="en-US"/>
        </a:p>
      </dgm:t>
    </dgm:pt>
    <dgm:pt modelId="{FC71E6B7-8824-4F3C-A85E-1BE8EEBE8814}" type="sibTrans" cxnId="{9F875677-DB8F-4A62-9783-27D120307167}">
      <dgm:prSet/>
      <dgm:spPr/>
      <dgm:t>
        <a:bodyPr/>
        <a:lstStyle/>
        <a:p>
          <a:endParaRPr lang="en-US"/>
        </a:p>
      </dgm:t>
    </dgm:pt>
    <dgm:pt modelId="{69B933FB-D4CE-4DBC-946A-AC292FC8B87B}">
      <dgm:prSet phldrT="[Text]"/>
      <dgm:spPr/>
      <dgm:t>
        <a:bodyPr/>
        <a:lstStyle/>
        <a:p>
          <a:r>
            <a:rPr lang="en-US" dirty="0" smtClean="0"/>
            <a:t>Do not need to include every employer</a:t>
          </a:r>
          <a:endParaRPr lang="en-US" dirty="0"/>
        </a:p>
      </dgm:t>
    </dgm:pt>
    <dgm:pt modelId="{30727DD4-BFE7-4CBC-9829-5AA3BDCA3ABC}" type="parTrans" cxnId="{DFDBC34E-AD04-43B0-AEC3-B0D5E2F60F21}">
      <dgm:prSet/>
      <dgm:spPr/>
      <dgm:t>
        <a:bodyPr/>
        <a:lstStyle/>
        <a:p>
          <a:endParaRPr lang="en-US"/>
        </a:p>
      </dgm:t>
    </dgm:pt>
    <dgm:pt modelId="{DCC08EDB-041B-4BC6-A217-F35176D94BC4}" type="sibTrans" cxnId="{DFDBC34E-AD04-43B0-AEC3-B0D5E2F60F21}">
      <dgm:prSet/>
      <dgm:spPr/>
      <dgm:t>
        <a:bodyPr/>
        <a:lstStyle/>
        <a:p>
          <a:endParaRPr lang="en-US"/>
        </a:p>
      </dgm:t>
    </dgm:pt>
    <dgm:pt modelId="{F3A55BCA-64BB-47A4-967B-9E8582291968}">
      <dgm:prSet phldrT="[Text]"/>
      <dgm:spPr/>
      <dgm:t>
        <a:bodyPr/>
        <a:lstStyle/>
        <a:p>
          <a:r>
            <a:rPr lang="en-US" dirty="0" smtClean="0"/>
            <a:t>Only include the last 10 years of work experience</a:t>
          </a:r>
          <a:endParaRPr lang="en-US" b="1" dirty="0"/>
        </a:p>
      </dgm:t>
    </dgm:pt>
    <dgm:pt modelId="{24ED9FBA-9414-461C-8E1E-E08CCC936492}" type="parTrans" cxnId="{A852C971-68EE-44FC-86A9-6CE9F962F6AD}">
      <dgm:prSet/>
      <dgm:spPr/>
      <dgm:t>
        <a:bodyPr/>
        <a:lstStyle/>
        <a:p>
          <a:endParaRPr lang="en-US"/>
        </a:p>
      </dgm:t>
    </dgm:pt>
    <dgm:pt modelId="{0074FDFE-E989-4E4E-8BAC-8DADF89C9510}" type="sibTrans" cxnId="{A852C971-68EE-44FC-86A9-6CE9F962F6AD}">
      <dgm:prSet/>
      <dgm:spPr/>
      <dgm:t>
        <a:bodyPr/>
        <a:lstStyle/>
        <a:p>
          <a:endParaRPr lang="en-US"/>
        </a:p>
      </dgm:t>
    </dgm:pt>
    <dgm:pt modelId="{E9ADC579-AFD2-41CE-85C6-84B73472CD8D}">
      <dgm:prSet phldrT="[Text]"/>
      <dgm:spPr/>
      <dgm:t>
        <a:bodyPr/>
        <a:lstStyle/>
        <a:p>
          <a:r>
            <a:rPr lang="en-US" dirty="0" smtClean="0"/>
            <a:t>Tailor for each job application</a:t>
          </a:r>
          <a:endParaRPr lang="en-US" dirty="0"/>
        </a:p>
      </dgm:t>
    </dgm:pt>
    <dgm:pt modelId="{148C7D79-A9E3-40D6-9B2D-50DE9F619D67}" type="parTrans" cxnId="{1F148691-29A0-434D-9AA5-DFFC2C8F780B}">
      <dgm:prSet/>
      <dgm:spPr/>
      <dgm:t>
        <a:bodyPr/>
        <a:lstStyle/>
        <a:p>
          <a:endParaRPr lang="en-US"/>
        </a:p>
      </dgm:t>
    </dgm:pt>
    <dgm:pt modelId="{ADECA10D-3102-40C0-A93D-27D09658A4C4}" type="sibTrans" cxnId="{1F148691-29A0-434D-9AA5-DFFC2C8F780B}">
      <dgm:prSet/>
      <dgm:spPr/>
      <dgm:t>
        <a:bodyPr/>
        <a:lstStyle/>
        <a:p>
          <a:endParaRPr lang="en-US"/>
        </a:p>
      </dgm:t>
    </dgm:pt>
    <dgm:pt modelId="{86EEBE94-9F4D-45D8-B505-9C26BFE5F28E}">
      <dgm:prSet phldrT="[Text]"/>
      <dgm:spPr/>
      <dgm:t>
        <a:bodyPr/>
        <a:lstStyle/>
        <a:p>
          <a:r>
            <a:rPr lang="en-US" dirty="0" smtClean="0"/>
            <a:t>Consistency is key</a:t>
          </a:r>
          <a:endParaRPr lang="en-US" dirty="0"/>
        </a:p>
      </dgm:t>
    </dgm:pt>
    <dgm:pt modelId="{2D400231-8135-4292-BCF9-04771243E2EE}" type="parTrans" cxnId="{C9FD1D71-3419-43A5-8EBB-06882B9B05D3}">
      <dgm:prSet/>
      <dgm:spPr/>
      <dgm:t>
        <a:bodyPr/>
        <a:lstStyle/>
        <a:p>
          <a:endParaRPr lang="en-US"/>
        </a:p>
      </dgm:t>
    </dgm:pt>
    <dgm:pt modelId="{F1476C62-3C91-41EC-9AD7-3F1E8BB97438}" type="sibTrans" cxnId="{C9FD1D71-3419-43A5-8EBB-06882B9B05D3}">
      <dgm:prSet/>
      <dgm:spPr/>
      <dgm:t>
        <a:bodyPr/>
        <a:lstStyle/>
        <a:p>
          <a:endParaRPr lang="en-US"/>
        </a:p>
      </dgm:t>
    </dgm:pt>
    <dgm:pt modelId="{7170132E-F8A9-4880-9E97-B5208D440BD6}" type="pres">
      <dgm:prSet presAssocID="{CFC31F17-9DD9-4FFD-9B0C-E02188D3C45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1D63CC-AC44-4700-A4AC-942B84834B31}" type="pres">
      <dgm:prSet presAssocID="{114FF585-1904-4CF1-9E92-1AA72111D4F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D383BD-CF84-4754-8CEF-9048FE340DB9}" type="pres">
      <dgm:prSet presAssocID="{FC71E6B7-8824-4F3C-A85E-1BE8EEBE8814}" presName="sibTrans" presStyleCnt="0"/>
      <dgm:spPr/>
      <dgm:t>
        <a:bodyPr/>
        <a:lstStyle/>
        <a:p>
          <a:endParaRPr lang="en-US"/>
        </a:p>
      </dgm:t>
    </dgm:pt>
    <dgm:pt modelId="{A1B68A57-5323-49A5-A39F-2603234709BF}" type="pres">
      <dgm:prSet presAssocID="{69B933FB-D4CE-4DBC-946A-AC292FC8B87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0C43A-3982-4751-8E9F-7A90891FA7C4}" type="pres">
      <dgm:prSet presAssocID="{DCC08EDB-041B-4BC6-A217-F35176D94BC4}" presName="sibTrans" presStyleCnt="0"/>
      <dgm:spPr/>
      <dgm:t>
        <a:bodyPr/>
        <a:lstStyle/>
        <a:p>
          <a:endParaRPr lang="en-US"/>
        </a:p>
      </dgm:t>
    </dgm:pt>
    <dgm:pt modelId="{E080973D-4976-4EC4-BD8E-1DD7EEE89911}" type="pres">
      <dgm:prSet presAssocID="{F3A55BCA-64BB-47A4-967B-9E858229196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26671-F27B-49D4-B46F-0000B257B7D3}" type="pres">
      <dgm:prSet presAssocID="{0074FDFE-E989-4E4E-8BAC-8DADF89C9510}" presName="sibTrans" presStyleCnt="0"/>
      <dgm:spPr/>
      <dgm:t>
        <a:bodyPr/>
        <a:lstStyle/>
        <a:p>
          <a:endParaRPr lang="en-US"/>
        </a:p>
      </dgm:t>
    </dgm:pt>
    <dgm:pt modelId="{BF8EC2E7-E750-4CB6-8E7D-458EF0FB649C}" type="pres">
      <dgm:prSet presAssocID="{E9ADC579-AFD2-41CE-85C6-84B73472CD8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5C026-E2A9-41A4-B318-C7BA7C10DCD0}" type="pres">
      <dgm:prSet presAssocID="{ADECA10D-3102-40C0-A93D-27D09658A4C4}" presName="sibTrans" presStyleCnt="0"/>
      <dgm:spPr/>
      <dgm:t>
        <a:bodyPr/>
        <a:lstStyle/>
        <a:p>
          <a:endParaRPr lang="en-US"/>
        </a:p>
      </dgm:t>
    </dgm:pt>
    <dgm:pt modelId="{715B18B4-07D2-4A8E-A8F1-C78539C360AA}" type="pres">
      <dgm:prSet presAssocID="{86EEBE94-9F4D-45D8-B505-9C26BFE5F28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148691-29A0-434D-9AA5-DFFC2C8F780B}" srcId="{CFC31F17-9DD9-4FFD-9B0C-E02188D3C450}" destId="{E9ADC579-AFD2-41CE-85C6-84B73472CD8D}" srcOrd="3" destOrd="0" parTransId="{148C7D79-A9E3-40D6-9B2D-50DE9F619D67}" sibTransId="{ADECA10D-3102-40C0-A93D-27D09658A4C4}"/>
    <dgm:cxn modelId="{F1F4FF11-6BC7-4903-9C19-1B2B465E1286}" type="presOf" srcId="{F3A55BCA-64BB-47A4-967B-9E8582291968}" destId="{E080973D-4976-4EC4-BD8E-1DD7EEE89911}" srcOrd="0" destOrd="0" presId="urn:microsoft.com/office/officeart/2005/8/layout/default"/>
    <dgm:cxn modelId="{C9FD1D71-3419-43A5-8EBB-06882B9B05D3}" srcId="{CFC31F17-9DD9-4FFD-9B0C-E02188D3C450}" destId="{86EEBE94-9F4D-45D8-B505-9C26BFE5F28E}" srcOrd="4" destOrd="0" parTransId="{2D400231-8135-4292-BCF9-04771243E2EE}" sibTransId="{F1476C62-3C91-41EC-9AD7-3F1E8BB97438}"/>
    <dgm:cxn modelId="{A843DEFB-02DA-43CD-93A8-DA3EC6189DFE}" type="presOf" srcId="{E9ADC579-AFD2-41CE-85C6-84B73472CD8D}" destId="{BF8EC2E7-E750-4CB6-8E7D-458EF0FB649C}" srcOrd="0" destOrd="0" presId="urn:microsoft.com/office/officeart/2005/8/layout/default"/>
    <dgm:cxn modelId="{E992E4A8-8782-4490-B821-2A7674AC69A2}" type="presOf" srcId="{86EEBE94-9F4D-45D8-B505-9C26BFE5F28E}" destId="{715B18B4-07D2-4A8E-A8F1-C78539C360AA}" srcOrd="0" destOrd="0" presId="urn:microsoft.com/office/officeart/2005/8/layout/default"/>
    <dgm:cxn modelId="{DFDBC34E-AD04-43B0-AEC3-B0D5E2F60F21}" srcId="{CFC31F17-9DD9-4FFD-9B0C-E02188D3C450}" destId="{69B933FB-D4CE-4DBC-946A-AC292FC8B87B}" srcOrd="1" destOrd="0" parTransId="{30727DD4-BFE7-4CBC-9829-5AA3BDCA3ABC}" sibTransId="{DCC08EDB-041B-4BC6-A217-F35176D94BC4}"/>
    <dgm:cxn modelId="{A852C971-68EE-44FC-86A9-6CE9F962F6AD}" srcId="{CFC31F17-9DD9-4FFD-9B0C-E02188D3C450}" destId="{F3A55BCA-64BB-47A4-967B-9E8582291968}" srcOrd="2" destOrd="0" parTransId="{24ED9FBA-9414-461C-8E1E-E08CCC936492}" sibTransId="{0074FDFE-E989-4E4E-8BAC-8DADF89C9510}"/>
    <dgm:cxn modelId="{F5718C8D-74D8-497A-B107-38D0A537E68C}" type="presOf" srcId="{69B933FB-D4CE-4DBC-946A-AC292FC8B87B}" destId="{A1B68A57-5323-49A5-A39F-2603234709BF}" srcOrd="0" destOrd="0" presId="urn:microsoft.com/office/officeart/2005/8/layout/default"/>
    <dgm:cxn modelId="{D9E586D8-E1B2-49D6-97AF-32886BF98952}" type="presOf" srcId="{114FF585-1904-4CF1-9E92-1AA72111D4F5}" destId="{7C1D63CC-AC44-4700-A4AC-942B84834B31}" srcOrd="0" destOrd="0" presId="urn:microsoft.com/office/officeart/2005/8/layout/default"/>
    <dgm:cxn modelId="{9F875677-DB8F-4A62-9783-27D120307167}" srcId="{CFC31F17-9DD9-4FFD-9B0C-E02188D3C450}" destId="{114FF585-1904-4CF1-9E92-1AA72111D4F5}" srcOrd="0" destOrd="0" parTransId="{716045F8-8650-455D-9B39-E668CC637A34}" sibTransId="{FC71E6B7-8824-4F3C-A85E-1BE8EEBE8814}"/>
    <dgm:cxn modelId="{3E526F7E-CCBB-497A-894A-39120B272735}" type="presOf" srcId="{CFC31F17-9DD9-4FFD-9B0C-E02188D3C450}" destId="{7170132E-F8A9-4880-9E97-B5208D440BD6}" srcOrd="0" destOrd="0" presId="urn:microsoft.com/office/officeart/2005/8/layout/default"/>
    <dgm:cxn modelId="{105E57F8-AF10-4099-891E-1E77DB817CF2}" type="presParOf" srcId="{7170132E-F8A9-4880-9E97-B5208D440BD6}" destId="{7C1D63CC-AC44-4700-A4AC-942B84834B31}" srcOrd="0" destOrd="0" presId="urn:microsoft.com/office/officeart/2005/8/layout/default"/>
    <dgm:cxn modelId="{79DD47BB-2E22-4F26-8C4B-0A2DDA46C57E}" type="presParOf" srcId="{7170132E-F8A9-4880-9E97-B5208D440BD6}" destId="{20D383BD-CF84-4754-8CEF-9048FE340DB9}" srcOrd="1" destOrd="0" presId="urn:microsoft.com/office/officeart/2005/8/layout/default"/>
    <dgm:cxn modelId="{A645EF6C-745D-4915-96DA-02F45E0141FE}" type="presParOf" srcId="{7170132E-F8A9-4880-9E97-B5208D440BD6}" destId="{A1B68A57-5323-49A5-A39F-2603234709BF}" srcOrd="2" destOrd="0" presId="urn:microsoft.com/office/officeart/2005/8/layout/default"/>
    <dgm:cxn modelId="{9AB42A82-A38C-422A-BAE6-65ED0FC3D7C6}" type="presParOf" srcId="{7170132E-F8A9-4880-9E97-B5208D440BD6}" destId="{7FE0C43A-3982-4751-8E9F-7A90891FA7C4}" srcOrd="3" destOrd="0" presId="urn:microsoft.com/office/officeart/2005/8/layout/default"/>
    <dgm:cxn modelId="{2638E393-886B-4B44-B6C6-A1EBF3D10602}" type="presParOf" srcId="{7170132E-F8A9-4880-9E97-B5208D440BD6}" destId="{E080973D-4976-4EC4-BD8E-1DD7EEE89911}" srcOrd="4" destOrd="0" presId="urn:microsoft.com/office/officeart/2005/8/layout/default"/>
    <dgm:cxn modelId="{3AA86278-C9F4-4E3A-AE33-80A2E41B1708}" type="presParOf" srcId="{7170132E-F8A9-4880-9E97-B5208D440BD6}" destId="{39626671-F27B-49D4-B46F-0000B257B7D3}" srcOrd="5" destOrd="0" presId="urn:microsoft.com/office/officeart/2005/8/layout/default"/>
    <dgm:cxn modelId="{8163BE5E-71A5-4BCD-8DCE-DB6DFBCB384B}" type="presParOf" srcId="{7170132E-F8A9-4880-9E97-B5208D440BD6}" destId="{BF8EC2E7-E750-4CB6-8E7D-458EF0FB649C}" srcOrd="6" destOrd="0" presId="urn:microsoft.com/office/officeart/2005/8/layout/default"/>
    <dgm:cxn modelId="{B9737064-6815-4AF3-A7D5-AB73912CCBDC}" type="presParOf" srcId="{7170132E-F8A9-4880-9E97-B5208D440BD6}" destId="{0585C026-E2A9-41A4-B318-C7BA7C10DCD0}" srcOrd="7" destOrd="0" presId="urn:microsoft.com/office/officeart/2005/8/layout/default"/>
    <dgm:cxn modelId="{6446E3A1-D4B9-4570-A236-1BDDA33542D4}" type="presParOf" srcId="{7170132E-F8A9-4880-9E97-B5208D440BD6}" destId="{715B18B4-07D2-4A8E-A8F1-C78539C360A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FD23A0-BC42-459F-B32B-E2D90D18BF9E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5" phldr="1"/>
      <dgm:spPr/>
      <dgm:t>
        <a:bodyPr/>
        <a:lstStyle/>
        <a:p>
          <a:endParaRPr lang="en-US"/>
        </a:p>
      </dgm:t>
    </dgm:pt>
    <dgm:pt modelId="{64EC979F-3E9B-4D83-B6EA-574155FA7DA9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Lies or Exaggerations</a:t>
          </a:r>
          <a:endParaRPr lang="en-US" dirty="0"/>
        </a:p>
      </dgm:t>
    </dgm:pt>
    <dgm:pt modelId="{628662F3-4C55-4227-84AA-092A5BD83A68}" type="parTrans" cxnId="{F3420C49-94A5-4B3E-B120-D1203B2DD8AB}">
      <dgm:prSet/>
      <dgm:spPr/>
      <dgm:t>
        <a:bodyPr/>
        <a:lstStyle/>
        <a:p>
          <a:endParaRPr lang="en-US"/>
        </a:p>
      </dgm:t>
    </dgm:pt>
    <dgm:pt modelId="{223A16C4-66D9-48F1-8B52-2B50F3722CA9}" type="sibTrans" cxnId="{F3420C49-94A5-4B3E-B120-D1203B2DD8AB}">
      <dgm:prSet/>
      <dgm:spPr/>
      <dgm:t>
        <a:bodyPr/>
        <a:lstStyle/>
        <a:p>
          <a:endParaRPr lang="en-US"/>
        </a:p>
      </dgm:t>
    </dgm:pt>
    <dgm:pt modelId="{0411DC10-2D23-4221-AA23-74EAC3187B52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3600" dirty="0" smtClean="0"/>
            <a:t>Extraneous Information</a:t>
          </a:r>
          <a:endParaRPr lang="en-US" sz="3600" dirty="0"/>
        </a:p>
      </dgm:t>
    </dgm:pt>
    <dgm:pt modelId="{E01F903A-3980-4B91-B63B-56CCA7D78F5C}" type="parTrans" cxnId="{40607F5E-88B0-4843-9578-EFE5D75BFBC0}">
      <dgm:prSet/>
      <dgm:spPr/>
      <dgm:t>
        <a:bodyPr/>
        <a:lstStyle/>
        <a:p>
          <a:endParaRPr lang="en-US"/>
        </a:p>
      </dgm:t>
    </dgm:pt>
    <dgm:pt modelId="{168BA481-4BBB-45C3-BA73-8FE792E0276A}" type="sibTrans" cxnId="{40607F5E-88B0-4843-9578-EFE5D75BFBC0}">
      <dgm:prSet/>
      <dgm:spPr/>
      <dgm:t>
        <a:bodyPr/>
        <a:lstStyle/>
        <a:p>
          <a:endParaRPr lang="en-US"/>
        </a:p>
      </dgm:t>
    </dgm:pt>
    <dgm:pt modelId="{AD53F774-6E7B-4D81-AA9A-7681D39E0ED5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“I” or “My”</a:t>
          </a:r>
          <a:endParaRPr lang="en-US" dirty="0"/>
        </a:p>
      </dgm:t>
    </dgm:pt>
    <dgm:pt modelId="{E2F79220-3FA9-4724-BD32-914056381410}" type="parTrans" cxnId="{E19D86C3-7D06-4935-98D2-F6C39AA7B6FC}">
      <dgm:prSet/>
      <dgm:spPr/>
      <dgm:t>
        <a:bodyPr/>
        <a:lstStyle/>
        <a:p>
          <a:endParaRPr lang="en-US"/>
        </a:p>
      </dgm:t>
    </dgm:pt>
    <dgm:pt modelId="{F666D9C7-6275-4733-928B-05AD59B94603}" type="sibTrans" cxnId="{E19D86C3-7D06-4935-98D2-F6C39AA7B6FC}">
      <dgm:prSet/>
      <dgm:spPr/>
      <dgm:t>
        <a:bodyPr/>
        <a:lstStyle/>
        <a:p>
          <a:endParaRPr lang="en-US"/>
        </a:p>
      </dgm:t>
    </dgm:pt>
    <dgm:pt modelId="{9108C216-2534-48A1-BD82-A7E20A2DA285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References or “References available upon request”</a:t>
          </a:r>
          <a:endParaRPr lang="en-US" dirty="0"/>
        </a:p>
      </dgm:t>
    </dgm:pt>
    <dgm:pt modelId="{FC605622-D2AE-4BF3-B36B-F16FE6EA0B37}" type="parTrans" cxnId="{D4BC9968-BC41-4CA1-999B-F18737460656}">
      <dgm:prSet/>
      <dgm:spPr/>
      <dgm:t>
        <a:bodyPr/>
        <a:lstStyle/>
        <a:p>
          <a:endParaRPr lang="en-US"/>
        </a:p>
      </dgm:t>
    </dgm:pt>
    <dgm:pt modelId="{9591EC52-1E31-43C4-943C-AF84D02F7B70}" type="sibTrans" cxnId="{D4BC9968-BC41-4CA1-999B-F18737460656}">
      <dgm:prSet/>
      <dgm:spPr/>
      <dgm:t>
        <a:bodyPr/>
        <a:lstStyle/>
        <a:p>
          <a:endParaRPr lang="en-US"/>
        </a:p>
      </dgm:t>
    </dgm:pt>
    <dgm:pt modelId="{29F8D896-F14B-4128-8420-69EB9D42D31B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Unnecessary Personal Information</a:t>
          </a:r>
          <a:endParaRPr lang="en-US" dirty="0"/>
        </a:p>
      </dgm:t>
    </dgm:pt>
    <dgm:pt modelId="{26480BAA-A4E8-48EE-B683-6223CA6F6682}" type="parTrans" cxnId="{D9725C2D-9D74-4A94-BD0F-E8C0ABCD1CC7}">
      <dgm:prSet/>
      <dgm:spPr/>
      <dgm:t>
        <a:bodyPr/>
        <a:lstStyle/>
        <a:p>
          <a:endParaRPr lang="en-US"/>
        </a:p>
      </dgm:t>
    </dgm:pt>
    <dgm:pt modelId="{A551B280-7F55-4090-991B-CDAD6AA61EDE}" type="sibTrans" cxnId="{D9725C2D-9D74-4A94-BD0F-E8C0ABCD1CC7}">
      <dgm:prSet/>
      <dgm:spPr/>
      <dgm:t>
        <a:bodyPr/>
        <a:lstStyle/>
        <a:p>
          <a:endParaRPr lang="en-US"/>
        </a:p>
      </dgm:t>
    </dgm:pt>
    <dgm:pt modelId="{2630A5C8-6D98-48E2-A50C-4CF5CB4C577C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Niche Acronyms or Abbreviations</a:t>
          </a:r>
          <a:endParaRPr lang="en-US" dirty="0"/>
        </a:p>
      </dgm:t>
    </dgm:pt>
    <dgm:pt modelId="{08EF23BE-023F-4D90-973D-7FC0D9B72383}" type="parTrans" cxnId="{3A775FBD-2C0F-4754-8FF3-2C1AC28B5B85}">
      <dgm:prSet/>
      <dgm:spPr/>
      <dgm:t>
        <a:bodyPr/>
        <a:lstStyle/>
        <a:p>
          <a:endParaRPr lang="en-US"/>
        </a:p>
      </dgm:t>
    </dgm:pt>
    <dgm:pt modelId="{87950EBF-AC1A-4CA9-B999-5912D80145FA}" type="sibTrans" cxnId="{3A775FBD-2C0F-4754-8FF3-2C1AC28B5B85}">
      <dgm:prSet/>
      <dgm:spPr/>
      <dgm:t>
        <a:bodyPr/>
        <a:lstStyle/>
        <a:p>
          <a:endParaRPr lang="en-US"/>
        </a:p>
      </dgm:t>
    </dgm:pt>
    <dgm:pt modelId="{2380D101-8366-4536-88C0-9057C319DDB1}" type="pres">
      <dgm:prSet presAssocID="{41FD23A0-BC42-459F-B32B-E2D90D18BF9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EEC660D-AD27-4A31-8FD2-74894E8EB038}" type="pres">
      <dgm:prSet presAssocID="{64EC979F-3E9B-4D83-B6EA-574155FA7DA9}" presName="vertOne" presStyleCnt="0"/>
      <dgm:spPr/>
    </dgm:pt>
    <dgm:pt modelId="{6508CEBD-603B-46C9-8C5B-051B7C782FB7}" type="pres">
      <dgm:prSet presAssocID="{64EC979F-3E9B-4D83-B6EA-574155FA7DA9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CD58A2-EEC0-43B9-9B19-060AE3DC8D83}" type="pres">
      <dgm:prSet presAssocID="{64EC979F-3E9B-4D83-B6EA-574155FA7DA9}" presName="parTransOne" presStyleCnt="0"/>
      <dgm:spPr/>
    </dgm:pt>
    <dgm:pt modelId="{5DD1E456-E60C-4B46-9F47-CFA834481FAB}" type="pres">
      <dgm:prSet presAssocID="{64EC979F-3E9B-4D83-B6EA-574155FA7DA9}" presName="horzOne" presStyleCnt="0"/>
      <dgm:spPr/>
    </dgm:pt>
    <dgm:pt modelId="{59CE50CD-E16E-425F-A4BC-9767F3AF8202}" type="pres">
      <dgm:prSet presAssocID="{0411DC10-2D23-4221-AA23-74EAC3187B52}" presName="vertTwo" presStyleCnt="0"/>
      <dgm:spPr/>
    </dgm:pt>
    <dgm:pt modelId="{CCD76104-7BC0-4958-B2A1-7209AC19AD4C}" type="pres">
      <dgm:prSet presAssocID="{0411DC10-2D23-4221-AA23-74EAC3187B5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08B2ED-1B9A-4A38-9AC1-67702FD7F683}" type="pres">
      <dgm:prSet presAssocID="{0411DC10-2D23-4221-AA23-74EAC3187B52}" presName="parTransTwo" presStyleCnt="0"/>
      <dgm:spPr/>
    </dgm:pt>
    <dgm:pt modelId="{C2DC7FD7-0317-4542-A98A-217EBFAC5F44}" type="pres">
      <dgm:prSet presAssocID="{0411DC10-2D23-4221-AA23-74EAC3187B52}" presName="horzTwo" presStyleCnt="0"/>
      <dgm:spPr/>
    </dgm:pt>
    <dgm:pt modelId="{442D5FF9-5884-4073-8AE4-B90249526E5E}" type="pres">
      <dgm:prSet presAssocID="{AD53F774-6E7B-4D81-AA9A-7681D39E0ED5}" presName="vertThree" presStyleCnt="0"/>
      <dgm:spPr/>
    </dgm:pt>
    <dgm:pt modelId="{F8CAB7DA-BE5D-4FD7-A34E-4A89F2674F95}" type="pres">
      <dgm:prSet presAssocID="{AD53F774-6E7B-4D81-AA9A-7681D39E0ED5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9FF465-9E70-4DAE-8B06-D3E4A7DE2937}" type="pres">
      <dgm:prSet presAssocID="{AD53F774-6E7B-4D81-AA9A-7681D39E0ED5}" presName="horzThree" presStyleCnt="0"/>
      <dgm:spPr/>
    </dgm:pt>
    <dgm:pt modelId="{3277B3F4-060A-4DA4-885C-61C0B7F9BE26}" type="pres">
      <dgm:prSet presAssocID="{F666D9C7-6275-4733-928B-05AD59B94603}" presName="sibSpaceThree" presStyleCnt="0"/>
      <dgm:spPr/>
    </dgm:pt>
    <dgm:pt modelId="{BE8E2DD8-DF7B-464C-9F9F-B57F750125A0}" type="pres">
      <dgm:prSet presAssocID="{9108C216-2534-48A1-BD82-A7E20A2DA285}" presName="vertThree" presStyleCnt="0"/>
      <dgm:spPr/>
    </dgm:pt>
    <dgm:pt modelId="{0B8B69D2-F156-43AD-ACCD-B5AC484B2DCC}" type="pres">
      <dgm:prSet presAssocID="{9108C216-2534-48A1-BD82-A7E20A2DA285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9575DA-A6B0-419C-9523-1CE80B7A1639}" type="pres">
      <dgm:prSet presAssocID="{9108C216-2534-48A1-BD82-A7E20A2DA285}" presName="horzThree" presStyleCnt="0"/>
      <dgm:spPr/>
    </dgm:pt>
    <dgm:pt modelId="{2CACD5D2-A54B-4BC1-A552-C23BF693CFDD}" type="pres">
      <dgm:prSet presAssocID="{168BA481-4BBB-45C3-BA73-8FE792E0276A}" presName="sibSpaceTwo" presStyleCnt="0"/>
      <dgm:spPr/>
    </dgm:pt>
    <dgm:pt modelId="{838421EA-7086-451E-ADF2-5FDBCB80EE49}" type="pres">
      <dgm:prSet presAssocID="{29F8D896-F14B-4128-8420-69EB9D42D31B}" presName="vertTwo" presStyleCnt="0"/>
      <dgm:spPr/>
    </dgm:pt>
    <dgm:pt modelId="{B0FEFB95-4846-440C-94A9-2F33F86AD67A}" type="pres">
      <dgm:prSet presAssocID="{29F8D896-F14B-4128-8420-69EB9D42D31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D5A931-6E44-4F7A-8BF0-69D85586907C}" type="pres">
      <dgm:prSet presAssocID="{29F8D896-F14B-4128-8420-69EB9D42D31B}" presName="parTransTwo" presStyleCnt="0"/>
      <dgm:spPr/>
    </dgm:pt>
    <dgm:pt modelId="{65FBC8E7-E90C-465E-8AF0-0CC554E0A0E1}" type="pres">
      <dgm:prSet presAssocID="{29F8D896-F14B-4128-8420-69EB9D42D31B}" presName="horzTwo" presStyleCnt="0"/>
      <dgm:spPr/>
    </dgm:pt>
    <dgm:pt modelId="{95F905FD-1BE4-4C06-9FF8-5B7F0187F9AB}" type="pres">
      <dgm:prSet presAssocID="{2630A5C8-6D98-48E2-A50C-4CF5CB4C577C}" presName="vertThree" presStyleCnt="0"/>
      <dgm:spPr/>
    </dgm:pt>
    <dgm:pt modelId="{E17B5154-18B3-42F6-B0D5-43A0B83E59A9}" type="pres">
      <dgm:prSet presAssocID="{2630A5C8-6D98-48E2-A50C-4CF5CB4C577C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CF98EC-6AF0-489F-9C76-A12C9B326888}" type="pres">
      <dgm:prSet presAssocID="{2630A5C8-6D98-48E2-A50C-4CF5CB4C577C}" presName="horzThree" presStyleCnt="0"/>
      <dgm:spPr/>
    </dgm:pt>
  </dgm:ptLst>
  <dgm:cxnLst>
    <dgm:cxn modelId="{D9725C2D-9D74-4A94-BD0F-E8C0ABCD1CC7}" srcId="{64EC979F-3E9B-4D83-B6EA-574155FA7DA9}" destId="{29F8D896-F14B-4128-8420-69EB9D42D31B}" srcOrd="1" destOrd="0" parTransId="{26480BAA-A4E8-48EE-B683-6223CA6F6682}" sibTransId="{A551B280-7F55-4090-991B-CDAD6AA61EDE}"/>
    <dgm:cxn modelId="{E19D86C3-7D06-4935-98D2-F6C39AA7B6FC}" srcId="{0411DC10-2D23-4221-AA23-74EAC3187B52}" destId="{AD53F774-6E7B-4D81-AA9A-7681D39E0ED5}" srcOrd="0" destOrd="0" parTransId="{E2F79220-3FA9-4724-BD32-914056381410}" sibTransId="{F666D9C7-6275-4733-928B-05AD59B94603}"/>
    <dgm:cxn modelId="{F3420C49-94A5-4B3E-B120-D1203B2DD8AB}" srcId="{41FD23A0-BC42-459F-B32B-E2D90D18BF9E}" destId="{64EC979F-3E9B-4D83-B6EA-574155FA7DA9}" srcOrd="0" destOrd="0" parTransId="{628662F3-4C55-4227-84AA-092A5BD83A68}" sibTransId="{223A16C4-66D9-48F1-8B52-2B50F3722CA9}"/>
    <dgm:cxn modelId="{D5CDFFF0-6841-4295-B1E3-D50AD41AE3C8}" type="presOf" srcId="{64EC979F-3E9B-4D83-B6EA-574155FA7DA9}" destId="{6508CEBD-603B-46C9-8C5B-051B7C782FB7}" srcOrd="0" destOrd="0" presId="urn:microsoft.com/office/officeart/2005/8/layout/hierarchy4"/>
    <dgm:cxn modelId="{3A775FBD-2C0F-4754-8FF3-2C1AC28B5B85}" srcId="{29F8D896-F14B-4128-8420-69EB9D42D31B}" destId="{2630A5C8-6D98-48E2-A50C-4CF5CB4C577C}" srcOrd="0" destOrd="0" parTransId="{08EF23BE-023F-4D90-973D-7FC0D9B72383}" sibTransId="{87950EBF-AC1A-4CA9-B999-5912D80145FA}"/>
    <dgm:cxn modelId="{40607F5E-88B0-4843-9578-EFE5D75BFBC0}" srcId="{64EC979F-3E9B-4D83-B6EA-574155FA7DA9}" destId="{0411DC10-2D23-4221-AA23-74EAC3187B52}" srcOrd="0" destOrd="0" parTransId="{E01F903A-3980-4B91-B63B-56CCA7D78F5C}" sibTransId="{168BA481-4BBB-45C3-BA73-8FE792E0276A}"/>
    <dgm:cxn modelId="{AAB69E10-4697-4540-97B7-3FD2F79B31CA}" type="presOf" srcId="{29F8D896-F14B-4128-8420-69EB9D42D31B}" destId="{B0FEFB95-4846-440C-94A9-2F33F86AD67A}" srcOrd="0" destOrd="0" presId="urn:microsoft.com/office/officeart/2005/8/layout/hierarchy4"/>
    <dgm:cxn modelId="{D4BC9968-BC41-4CA1-999B-F18737460656}" srcId="{0411DC10-2D23-4221-AA23-74EAC3187B52}" destId="{9108C216-2534-48A1-BD82-A7E20A2DA285}" srcOrd="1" destOrd="0" parTransId="{FC605622-D2AE-4BF3-B36B-F16FE6EA0B37}" sibTransId="{9591EC52-1E31-43C4-943C-AF84D02F7B70}"/>
    <dgm:cxn modelId="{185A70A2-E95B-4847-9371-2BA40388288B}" type="presOf" srcId="{41FD23A0-BC42-459F-B32B-E2D90D18BF9E}" destId="{2380D101-8366-4536-88C0-9057C319DDB1}" srcOrd="0" destOrd="0" presId="urn:microsoft.com/office/officeart/2005/8/layout/hierarchy4"/>
    <dgm:cxn modelId="{9A48E70E-3A36-4C5E-8138-6D416DB330BE}" type="presOf" srcId="{2630A5C8-6D98-48E2-A50C-4CF5CB4C577C}" destId="{E17B5154-18B3-42F6-B0D5-43A0B83E59A9}" srcOrd="0" destOrd="0" presId="urn:microsoft.com/office/officeart/2005/8/layout/hierarchy4"/>
    <dgm:cxn modelId="{0D96912A-F24A-42DE-84BB-5A83DC8EEB89}" type="presOf" srcId="{AD53F774-6E7B-4D81-AA9A-7681D39E0ED5}" destId="{F8CAB7DA-BE5D-4FD7-A34E-4A89F2674F95}" srcOrd="0" destOrd="0" presId="urn:microsoft.com/office/officeart/2005/8/layout/hierarchy4"/>
    <dgm:cxn modelId="{AE0379EF-E364-4092-870C-D57B35C73E5A}" type="presOf" srcId="{9108C216-2534-48A1-BD82-A7E20A2DA285}" destId="{0B8B69D2-F156-43AD-ACCD-B5AC484B2DCC}" srcOrd="0" destOrd="0" presId="urn:microsoft.com/office/officeart/2005/8/layout/hierarchy4"/>
    <dgm:cxn modelId="{9131B828-5E06-440A-B656-31ED5F75691D}" type="presOf" srcId="{0411DC10-2D23-4221-AA23-74EAC3187B52}" destId="{CCD76104-7BC0-4958-B2A1-7209AC19AD4C}" srcOrd="0" destOrd="0" presId="urn:microsoft.com/office/officeart/2005/8/layout/hierarchy4"/>
    <dgm:cxn modelId="{9FA033F5-0183-43D0-BE3D-E9502AFBBEC9}" type="presParOf" srcId="{2380D101-8366-4536-88C0-9057C319DDB1}" destId="{1EEC660D-AD27-4A31-8FD2-74894E8EB038}" srcOrd="0" destOrd="0" presId="urn:microsoft.com/office/officeart/2005/8/layout/hierarchy4"/>
    <dgm:cxn modelId="{0BF0F5C8-5BA4-475B-AE12-AAA410879308}" type="presParOf" srcId="{1EEC660D-AD27-4A31-8FD2-74894E8EB038}" destId="{6508CEBD-603B-46C9-8C5B-051B7C782FB7}" srcOrd="0" destOrd="0" presId="urn:microsoft.com/office/officeart/2005/8/layout/hierarchy4"/>
    <dgm:cxn modelId="{46B378D7-1490-4D0C-B44B-EC649890C399}" type="presParOf" srcId="{1EEC660D-AD27-4A31-8FD2-74894E8EB038}" destId="{D8CD58A2-EEC0-43B9-9B19-060AE3DC8D83}" srcOrd="1" destOrd="0" presId="urn:microsoft.com/office/officeart/2005/8/layout/hierarchy4"/>
    <dgm:cxn modelId="{AA7E2624-3454-44B6-9E9B-D8015DFB4F95}" type="presParOf" srcId="{1EEC660D-AD27-4A31-8FD2-74894E8EB038}" destId="{5DD1E456-E60C-4B46-9F47-CFA834481FAB}" srcOrd="2" destOrd="0" presId="urn:microsoft.com/office/officeart/2005/8/layout/hierarchy4"/>
    <dgm:cxn modelId="{39E7D888-CEF0-44F3-9C93-DAD28A980E8E}" type="presParOf" srcId="{5DD1E456-E60C-4B46-9F47-CFA834481FAB}" destId="{59CE50CD-E16E-425F-A4BC-9767F3AF8202}" srcOrd="0" destOrd="0" presId="urn:microsoft.com/office/officeart/2005/8/layout/hierarchy4"/>
    <dgm:cxn modelId="{17A55B34-E516-406D-856D-272155A92367}" type="presParOf" srcId="{59CE50CD-E16E-425F-A4BC-9767F3AF8202}" destId="{CCD76104-7BC0-4958-B2A1-7209AC19AD4C}" srcOrd="0" destOrd="0" presId="urn:microsoft.com/office/officeart/2005/8/layout/hierarchy4"/>
    <dgm:cxn modelId="{13FB9EF7-0528-4F08-B60C-B2765A2D82A7}" type="presParOf" srcId="{59CE50CD-E16E-425F-A4BC-9767F3AF8202}" destId="{0108B2ED-1B9A-4A38-9AC1-67702FD7F683}" srcOrd="1" destOrd="0" presId="urn:microsoft.com/office/officeart/2005/8/layout/hierarchy4"/>
    <dgm:cxn modelId="{7D7D3FCB-47DF-426C-9E0A-0D27BE912365}" type="presParOf" srcId="{59CE50CD-E16E-425F-A4BC-9767F3AF8202}" destId="{C2DC7FD7-0317-4542-A98A-217EBFAC5F44}" srcOrd="2" destOrd="0" presId="urn:microsoft.com/office/officeart/2005/8/layout/hierarchy4"/>
    <dgm:cxn modelId="{13F6ACA7-620E-4B08-8228-3EA8FCDD6B1A}" type="presParOf" srcId="{C2DC7FD7-0317-4542-A98A-217EBFAC5F44}" destId="{442D5FF9-5884-4073-8AE4-B90249526E5E}" srcOrd="0" destOrd="0" presId="urn:microsoft.com/office/officeart/2005/8/layout/hierarchy4"/>
    <dgm:cxn modelId="{B0431F2C-134B-46D0-B9C6-7C3BA18CF845}" type="presParOf" srcId="{442D5FF9-5884-4073-8AE4-B90249526E5E}" destId="{F8CAB7DA-BE5D-4FD7-A34E-4A89F2674F95}" srcOrd="0" destOrd="0" presId="urn:microsoft.com/office/officeart/2005/8/layout/hierarchy4"/>
    <dgm:cxn modelId="{9A747189-BB70-448C-BA68-E819B4622262}" type="presParOf" srcId="{442D5FF9-5884-4073-8AE4-B90249526E5E}" destId="{799FF465-9E70-4DAE-8B06-D3E4A7DE2937}" srcOrd="1" destOrd="0" presId="urn:microsoft.com/office/officeart/2005/8/layout/hierarchy4"/>
    <dgm:cxn modelId="{FE215F3B-7E17-407B-96C2-4C7E93384268}" type="presParOf" srcId="{C2DC7FD7-0317-4542-A98A-217EBFAC5F44}" destId="{3277B3F4-060A-4DA4-885C-61C0B7F9BE26}" srcOrd="1" destOrd="0" presId="urn:microsoft.com/office/officeart/2005/8/layout/hierarchy4"/>
    <dgm:cxn modelId="{6D448A72-C855-4C6F-83EC-551D519B1498}" type="presParOf" srcId="{C2DC7FD7-0317-4542-A98A-217EBFAC5F44}" destId="{BE8E2DD8-DF7B-464C-9F9F-B57F750125A0}" srcOrd="2" destOrd="0" presId="urn:microsoft.com/office/officeart/2005/8/layout/hierarchy4"/>
    <dgm:cxn modelId="{D404F763-0E41-4749-BF29-520536D80DF2}" type="presParOf" srcId="{BE8E2DD8-DF7B-464C-9F9F-B57F750125A0}" destId="{0B8B69D2-F156-43AD-ACCD-B5AC484B2DCC}" srcOrd="0" destOrd="0" presId="urn:microsoft.com/office/officeart/2005/8/layout/hierarchy4"/>
    <dgm:cxn modelId="{DD180869-4D06-45E2-B6E8-4526178A6E66}" type="presParOf" srcId="{BE8E2DD8-DF7B-464C-9F9F-B57F750125A0}" destId="{FD9575DA-A6B0-419C-9523-1CE80B7A1639}" srcOrd="1" destOrd="0" presId="urn:microsoft.com/office/officeart/2005/8/layout/hierarchy4"/>
    <dgm:cxn modelId="{F8B627AF-A2FB-41B2-B930-A6DFE9D415B1}" type="presParOf" srcId="{5DD1E456-E60C-4B46-9F47-CFA834481FAB}" destId="{2CACD5D2-A54B-4BC1-A552-C23BF693CFDD}" srcOrd="1" destOrd="0" presId="urn:microsoft.com/office/officeart/2005/8/layout/hierarchy4"/>
    <dgm:cxn modelId="{DE28E528-F885-4695-99FE-C3C6A11DBD25}" type="presParOf" srcId="{5DD1E456-E60C-4B46-9F47-CFA834481FAB}" destId="{838421EA-7086-451E-ADF2-5FDBCB80EE49}" srcOrd="2" destOrd="0" presId="urn:microsoft.com/office/officeart/2005/8/layout/hierarchy4"/>
    <dgm:cxn modelId="{37F37F4C-AA1A-4F72-B23D-91BFA618CD83}" type="presParOf" srcId="{838421EA-7086-451E-ADF2-5FDBCB80EE49}" destId="{B0FEFB95-4846-440C-94A9-2F33F86AD67A}" srcOrd="0" destOrd="0" presId="urn:microsoft.com/office/officeart/2005/8/layout/hierarchy4"/>
    <dgm:cxn modelId="{BC25E0E9-299C-46F1-B03C-E21AA0913B9C}" type="presParOf" srcId="{838421EA-7086-451E-ADF2-5FDBCB80EE49}" destId="{9CD5A931-6E44-4F7A-8BF0-69D85586907C}" srcOrd="1" destOrd="0" presId="urn:microsoft.com/office/officeart/2005/8/layout/hierarchy4"/>
    <dgm:cxn modelId="{EA8AAAC4-AD94-4D53-9DC7-025825D7A10D}" type="presParOf" srcId="{838421EA-7086-451E-ADF2-5FDBCB80EE49}" destId="{65FBC8E7-E90C-465E-8AF0-0CC554E0A0E1}" srcOrd="2" destOrd="0" presId="urn:microsoft.com/office/officeart/2005/8/layout/hierarchy4"/>
    <dgm:cxn modelId="{3D985CD8-AF96-4C77-8F7C-C5E1538472FC}" type="presParOf" srcId="{65FBC8E7-E90C-465E-8AF0-0CC554E0A0E1}" destId="{95F905FD-1BE4-4C06-9FF8-5B7F0187F9AB}" srcOrd="0" destOrd="0" presId="urn:microsoft.com/office/officeart/2005/8/layout/hierarchy4"/>
    <dgm:cxn modelId="{63044878-0CF8-4D3B-8391-DD7209363FE4}" type="presParOf" srcId="{95F905FD-1BE4-4C06-9FF8-5B7F0187F9AB}" destId="{E17B5154-18B3-42F6-B0D5-43A0B83E59A9}" srcOrd="0" destOrd="0" presId="urn:microsoft.com/office/officeart/2005/8/layout/hierarchy4"/>
    <dgm:cxn modelId="{3EC6B481-CF40-4416-B9A6-9A56A208EE04}" type="presParOf" srcId="{95F905FD-1BE4-4C06-9FF8-5B7F0187F9AB}" destId="{E1CF98EC-6AF0-489F-9C76-A12C9B326888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D14B29-28E0-49A4-B653-1AD083B5F16B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9B4FA6-B025-4C94-96EC-BBC51A736463}">
      <dgm:prSet phldrT="[Text]"/>
      <dgm:spPr/>
      <dgm:t>
        <a:bodyPr/>
        <a:lstStyle/>
        <a:p>
          <a:r>
            <a:rPr lang="en-US" dirty="0" smtClean="0"/>
            <a:t>Basic Services</a:t>
          </a:r>
          <a:endParaRPr lang="en-US" dirty="0"/>
        </a:p>
      </dgm:t>
    </dgm:pt>
    <dgm:pt modelId="{8526FB78-8447-4331-8A2D-73CD9A01A4A1}" type="parTrans" cxnId="{25CB41FB-F2A6-4FE3-8792-1B686969C621}">
      <dgm:prSet/>
      <dgm:spPr/>
      <dgm:t>
        <a:bodyPr/>
        <a:lstStyle/>
        <a:p>
          <a:endParaRPr lang="en-US"/>
        </a:p>
      </dgm:t>
    </dgm:pt>
    <dgm:pt modelId="{32C16DE5-609E-457E-9348-D3AEBAECCB4A}" type="sibTrans" cxnId="{25CB41FB-F2A6-4FE3-8792-1B686969C621}">
      <dgm:prSet/>
      <dgm:spPr/>
      <dgm:t>
        <a:bodyPr/>
        <a:lstStyle/>
        <a:p>
          <a:endParaRPr lang="en-US"/>
        </a:p>
      </dgm:t>
    </dgm:pt>
    <dgm:pt modelId="{F239F41F-67F6-45FD-BD69-DBF6511BBE30}">
      <dgm:prSet phldrT="[Text]" custT="1"/>
      <dgm:spPr/>
      <dgm:t>
        <a:bodyPr/>
        <a:lstStyle/>
        <a:p>
          <a:r>
            <a:rPr lang="en-US" sz="1600" dirty="0" smtClean="0"/>
            <a:t>Great workshops + general assistance from staff</a:t>
          </a:r>
          <a:endParaRPr lang="en-US" sz="1600" dirty="0"/>
        </a:p>
      </dgm:t>
    </dgm:pt>
    <dgm:pt modelId="{E71C7FFB-0692-44A7-8162-9D80AE364DE9}" type="parTrans" cxnId="{29DC0408-7684-4B98-81BC-5FF6330BE91C}">
      <dgm:prSet/>
      <dgm:spPr/>
      <dgm:t>
        <a:bodyPr/>
        <a:lstStyle/>
        <a:p>
          <a:endParaRPr lang="en-US"/>
        </a:p>
      </dgm:t>
    </dgm:pt>
    <dgm:pt modelId="{F340D193-BC4F-46FE-9B17-966C85E87B4A}" type="sibTrans" cxnId="{29DC0408-7684-4B98-81BC-5FF6330BE91C}">
      <dgm:prSet/>
      <dgm:spPr/>
      <dgm:t>
        <a:bodyPr/>
        <a:lstStyle/>
        <a:p>
          <a:endParaRPr lang="en-US"/>
        </a:p>
      </dgm:t>
    </dgm:pt>
    <dgm:pt modelId="{8C3714C3-408F-4CA5-9BB8-EB8BF692EE94}">
      <dgm:prSet phldrT="[Text]"/>
      <dgm:spPr/>
      <dgm:t>
        <a:bodyPr/>
        <a:lstStyle/>
        <a:p>
          <a:r>
            <a:rPr lang="en-US" dirty="0" smtClean="0"/>
            <a:t>Individualized Career Services</a:t>
          </a:r>
          <a:endParaRPr lang="en-US" dirty="0"/>
        </a:p>
      </dgm:t>
    </dgm:pt>
    <dgm:pt modelId="{8EE51603-24DD-419F-BA3B-3DAC84B1F20F}" type="parTrans" cxnId="{2D756E6D-6A4E-4D40-9EA1-C27895AD0433}">
      <dgm:prSet/>
      <dgm:spPr/>
      <dgm:t>
        <a:bodyPr/>
        <a:lstStyle/>
        <a:p>
          <a:endParaRPr lang="en-US"/>
        </a:p>
      </dgm:t>
    </dgm:pt>
    <dgm:pt modelId="{80F794D8-F253-473F-A858-DE0DB63B8D6D}" type="sibTrans" cxnId="{2D756E6D-6A4E-4D40-9EA1-C27895AD0433}">
      <dgm:prSet/>
      <dgm:spPr/>
      <dgm:t>
        <a:bodyPr/>
        <a:lstStyle/>
        <a:p>
          <a:endParaRPr lang="en-US"/>
        </a:p>
      </dgm:t>
    </dgm:pt>
    <dgm:pt modelId="{75B95561-632A-45B7-A2D8-9C2B45F84541}">
      <dgm:prSet phldrT="[Text]" custT="1"/>
      <dgm:spPr/>
      <dgm:t>
        <a:bodyPr/>
        <a:lstStyle/>
        <a:p>
          <a:pPr algn="ctr"/>
          <a:r>
            <a:rPr lang="en-US" sz="2000" dirty="0" smtClean="0"/>
            <a:t>Training Opportunities</a:t>
          </a:r>
          <a:endParaRPr lang="en-US" sz="2000" dirty="0"/>
        </a:p>
      </dgm:t>
    </dgm:pt>
    <dgm:pt modelId="{A2027A27-D2CA-420A-8BF8-E9665EA8BB2F}" type="parTrans" cxnId="{86D14429-E112-4981-9285-2A2E4E4E5D19}">
      <dgm:prSet/>
      <dgm:spPr/>
      <dgm:t>
        <a:bodyPr/>
        <a:lstStyle/>
        <a:p>
          <a:endParaRPr lang="en-US"/>
        </a:p>
      </dgm:t>
    </dgm:pt>
    <dgm:pt modelId="{9CCBE9AD-3C16-414E-B9DA-96ECD7ED1305}" type="sibTrans" cxnId="{86D14429-E112-4981-9285-2A2E4E4E5D19}">
      <dgm:prSet/>
      <dgm:spPr/>
      <dgm:t>
        <a:bodyPr/>
        <a:lstStyle/>
        <a:p>
          <a:endParaRPr lang="en-US"/>
        </a:p>
      </dgm:t>
    </dgm:pt>
    <dgm:pt modelId="{C5CC5049-09D9-440B-8EA7-8759A1E0EACA}">
      <dgm:prSet phldrT="[Text]" custT="1"/>
      <dgm:spPr/>
      <dgm:t>
        <a:bodyPr/>
        <a:lstStyle/>
        <a:p>
          <a:r>
            <a:rPr lang="en-US" sz="1600" dirty="0" smtClean="0"/>
            <a:t>One-on-one Resume and Interview Training</a:t>
          </a:r>
          <a:endParaRPr lang="en-US" sz="1600" dirty="0"/>
        </a:p>
      </dgm:t>
    </dgm:pt>
    <dgm:pt modelId="{838D55A7-6588-4472-872E-2D15945DABDE}" type="parTrans" cxnId="{15108D8F-5D60-4E9A-94B7-B901A6561D0A}">
      <dgm:prSet/>
      <dgm:spPr/>
      <dgm:t>
        <a:bodyPr/>
        <a:lstStyle/>
        <a:p>
          <a:endParaRPr lang="en-US"/>
        </a:p>
      </dgm:t>
    </dgm:pt>
    <dgm:pt modelId="{614D8925-CF2A-470A-A467-EAA99C28F642}" type="sibTrans" cxnId="{15108D8F-5D60-4E9A-94B7-B901A6561D0A}">
      <dgm:prSet/>
      <dgm:spPr/>
      <dgm:t>
        <a:bodyPr/>
        <a:lstStyle/>
        <a:p>
          <a:endParaRPr lang="en-US"/>
        </a:p>
      </dgm:t>
    </dgm:pt>
    <dgm:pt modelId="{2E517914-D694-41D9-9634-01AF5E8D58E8}">
      <dgm:prSet phldrT="[Text]" custT="1"/>
      <dgm:spPr/>
      <dgm:t>
        <a:bodyPr/>
        <a:lstStyle/>
        <a:p>
          <a:r>
            <a:rPr lang="en-US" sz="2000" dirty="0" smtClean="0"/>
            <a:t>Personalized Career Advisement</a:t>
          </a:r>
          <a:endParaRPr lang="en-US" sz="2000" dirty="0"/>
        </a:p>
      </dgm:t>
    </dgm:pt>
    <dgm:pt modelId="{72BB117D-99E5-4C34-90C6-61323B6B92AC}" type="parTrans" cxnId="{98BEC784-2894-44B3-8376-182011C4F639}">
      <dgm:prSet/>
      <dgm:spPr/>
      <dgm:t>
        <a:bodyPr/>
        <a:lstStyle/>
        <a:p>
          <a:endParaRPr lang="en-US"/>
        </a:p>
      </dgm:t>
    </dgm:pt>
    <dgm:pt modelId="{3A35A41E-BEA1-47D2-8E11-A78B68893630}" type="sibTrans" cxnId="{98BEC784-2894-44B3-8376-182011C4F639}">
      <dgm:prSet/>
      <dgm:spPr/>
      <dgm:t>
        <a:bodyPr/>
        <a:lstStyle/>
        <a:p>
          <a:endParaRPr lang="en-US"/>
        </a:p>
      </dgm:t>
    </dgm:pt>
    <dgm:pt modelId="{72082E67-CA9C-49C6-9335-5E4CDD4185C5}" type="pres">
      <dgm:prSet presAssocID="{ACD14B29-28E0-49A4-B653-1AD083B5F16B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1FFC5B-8DDF-4550-9EBB-F52487BF7681}" type="pres">
      <dgm:prSet presAssocID="{ACD14B29-28E0-49A4-B653-1AD083B5F16B}" presName="dummyMaxCanvas" presStyleCnt="0"/>
      <dgm:spPr/>
      <dgm:t>
        <a:bodyPr/>
        <a:lstStyle/>
        <a:p>
          <a:endParaRPr lang="en-US"/>
        </a:p>
      </dgm:t>
    </dgm:pt>
    <dgm:pt modelId="{62D61A16-5B2D-46F8-9D1E-0F9A1B852ED0}" type="pres">
      <dgm:prSet presAssocID="{ACD14B29-28E0-49A4-B653-1AD083B5F16B}" presName="parentComposite" presStyleCnt="0"/>
      <dgm:spPr/>
      <dgm:t>
        <a:bodyPr/>
        <a:lstStyle/>
        <a:p>
          <a:endParaRPr lang="en-US"/>
        </a:p>
      </dgm:t>
    </dgm:pt>
    <dgm:pt modelId="{9E52DC9A-B3D8-468F-ABD8-BA6D92A3D7C8}" type="pres">
      <dgm:prSet presAssocID="{ACD14B29-28E0-49A4-B653-1AD083B5F16B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3B2BB7C2-9B86-4A5D-82EA-4B7F08DDC693}" type="pres">
      <dgm:prSet presAssocID="{ACD14B29-28E0-49A4-B653-1AD083B5F16B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08EAF42A-7A64-492D-9FA5-E274C8256592}" type="pres">
      <dgm:prSet presAssocID="{ACD14B29-28E0-49A4-B653-1AD083B5F16B}" presName="childrenComposite" presStyleCnt="0"/>
      <dgm:spPr/>
      <dgm:t>
        <a:bodyPr/>
        <a:lstStyle/>
        <a:p>
          <a:endParaRPr lang="en-US"/>
        </a:p>
      </dgm:t>
    </dgm:pt>
    <dgm:pt modelId="{F489473F-F844-4F5B-A1E6-EA4F4C58202B}" type="pres">
      <dgm:prSet presAssocID="{ACD14B29-28E0-49A4-B653-1AD083B5F16B}" presName="dummyMaxCanvas_ChildArea" presStyleCnt="0"/>
      <dgm:spPr/>
      <dgm:t>
        <a:bodyPr/>
        <a:lstStyle/>
        <a:p>
          <a:endParaRPr lang="en-US"/>
        </a:p>
      </dgm:t>
    </dgm:pt>
    <dgm:pt modelId="{275CC7AD-9303-4C95-A234-B4AB384C9BE0}" type="pres">
      <dgm:prSet presAssocID="{ACD14B29-28E0-49A4-B653-1AD083B5F16B}" presName="fulcrum" presStyleLbl="alignAccFollowNode1" presStyleIdx="2" presStyleCnt="4"/>
      <dgm:spPr/>
      <dgm:t>
        <a:bodyPr/>
        <a:lstStyle/>
        <a:p>
          <a:endParaRPr lang="en-US"/>
        </a:p>
      </dgm:t>
    </dgm:pt>
    <dgm:pt modelId="{5F660BDC-E887-4464-9EDF-03EBFAD0EB0C}" type="pres">
      <dgm:prSet presAssocID="{ACD14B29-28E0-49A4-B653-1AD083B5F16B}" presName="balance_13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57A72-BDD6-4BE4-B5F5-4DFC9D0ECCB8}" type="pres">
      <dgm:prSet presAssocID="{ACD14B29-28E0-49A4-B653-1AD083B5F16B}" presName="right_13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7F339-5CF0-4099-B515-99EF6F9DEDA1}" type="pres">
      <dgm:prSet presAssocID="{ACD14B29-28E0-49A4-B653-1AD083B5F16B}" presName="right_13_2" presStyleLbl="node1" presStyleIdx="1" presStyleCnt="4" custLinFactNeighborY="7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5C39F4-2701-4F80-B36C-5E7DAEC452C2}" type="pres">
      <dgm:prSet presAssocID="{ACD14B29-28E0-49A4-B653-1AD083B5F16B}" presName="right_13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92C7A-A034-4134-9AF5-794B87165C0D}" type="pres">
      <dgm:prSet presAssocID="{ACD14B29-28E0-49A4-B653-1AD083B5F16B}" presName="left_13_1" presStyleLbl="node1" presStyleIdx="3" presStyleCnt="4" custScaleY="126621" custLinFactNeighborY="-14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BEC784-2894-44B3-8376-182011C4F639}" srcId="{8C3714C3-408F-4CA5-9BB8-EB8BF692EE94}" destId="{2E517914-D694-41D9-9634-01AF5E8D58E8}" srcOrd="2" destOrd="0" parTransId="{72BB117D-99E5-4C34-90C6-61323B6B92AC}" sibTransId="{3A35A41E-BEA1-47D2-8E11-A78B68893630}"/>
    <dgm:cxn modelId="{AAC04C17-A7DF-4ED4-AE39-5BD0E66CE52C}" type="presOf" srcId="{C5CC5049-09D9-440B-8EA7-8759A1E0EACA}" destId="{51E7F339-5CF0-4099-B515-99EF6F9DEDA1}" srcOrd="0" destOrd="0" presId="urn:microsoft.com/office/officeart/2005/8/layout/balance1"/>
    <dgm:cxn modelId="{D4733615-9AFF-436B-B539-5336B426E1F3}" type="presOf" srcId="{F239F41F-67F6-45FD-BD69-DBF6511BBE30}" destId="{3F092C7A-A034-4134-9AF5-794B87165C0D}" srcOrd="0" destOrd="0" presId="urn:microsoft.com/office/officeart/2005/8/layout/balance1"/>
    <dgm:cxn modelId="{86D14429-E112-4981-9285-2A2E4E4E5D19}" srcId="{8C3714C3-408F-4CA5-9BB8-EB8BF692EE94}" destId="{75B95561-632A-45B7-A2D8-9C2B45F84541}" srcOrd="0" destOrd="0" parTransId="{A2027A27-D2CA-420A-8BF8-E9665EA8BB2F}" sibTransId="{9CCBE9AD-3C16-414E-B9DA-96ECD7ED1305}"/>
    <dgm:cxn modelId="{15108D8F-5D60-4E9A-94B7-B901A6561D0A}" srcId="{8C3714C3-408F-4CA5-9BB8-EB8BF692EE94}" destId="{C5CC5049-09D9-440B-8EA7-8759A1E0EACA}" srcOrd="1" destOrd="0" parTransId="{838D55A7-6588-4472-872E-2D15945DABDE}" sibTransId="{614D8925-CF2A-470A-A467-EAA99C28F642}"/>
    <dgm:cxn modelId="{8927000A-BF8A-41F4-B364-45A53A369E63}" type="presOf" srcId="{75B95561-632A-45B7-A2D8-9C2B45F84541}" destId="{17757A72-BDD6-4BE4-B5F5-4DFC9D0ECCB8}" srcOrd="0" destOrd="0" presId="urn:microsoft.com/office/officeart/2005/8/layout/balance1"/>
    <dgm:cxn modelId="{2D479F1A-EE84-450B-99AB-1ACB589703A2}" type="presOf" srcId="{2E517914-D694-41D9-9634-01AF5E8D58E8}" destId="{9E5C39F4-2701-4F80-B36C-5E7DAEC452C2}" srcOrd="0" destOrd="0" presId="urn:microsoft.com/office/officeart/2005/8/layout/balance1"/>
    <dgm:cxn modelId="{3184C3C1-22AB-42DF-B58A-27578201D427}" type="presOf" srcId="{ACD14B29-28E0-49A4-B653-1AD083B5F16B}" destId="{72082E67-CA9C-49C6-9335-5E4CDD4185C5}" srcOrd="0" destOrd="0" presId="urn:microsoft.com/office/officeart/2005/8/layout/balance1"/>
    <dgm:cxn modelId="{CDEDE591-FF9C-4B86-9AD5-187568412A56}" type="presOf" srcId="{579B4FA6-B025-4C94-96EC-BBC51A736463}" destId="{9E52DC9A-B3D8-468F-ABD8-BA6D92A3D7C8}" srcOrd="0" destOrd="0" presId="urn:microsoft.com/office/officeart/2005/8/layout/balance1"/>
    <dgm:cxn modelId="{9A059070-7684-4208-934B-7FD048520208}" type="presOf" srcId="{8C3714C3-408F-4CA5-9BB8-EB8BF692EE94}" destId="{3B2BB7C2-9B86-4A5D-82EA-4B7F08DDC693}" srcOrd="0" destOrd="0" presId="urn:microsoft.com/office/officeart/2005/8/layout/balance1"/>
    <dgm:cxn modelId="{25CB41FB-F2A6-4FE3-8792-1B686969C621}" srcId="{ACD14B29-28E0-49A4-B653-1AD083B5F16B}" destId="{579B4FA6-B025-4C94-96EC-BBC51A736463}" srcOrd="0" destOrd="0" parTransId="{8526FB78-8447-4331-8A2D-73CD9A01A4A1}" sibTransId="{32C16DE5-609E-457E-9348-D3AEBAECCB4A}"/>
    <dgm:cxn modelId="{29DC0408-7684-4B98-81BC-5FF6330BE91C}" srcId="{579B4FA6-B025-4C94-96EC-BBC51A736463}" destId="{F239F41F-67F6-45FD-BD69-DBF6511BBE30}" srcOrd="0" destOrd="0" parTransId="{E71C7FFB-0692-44A7-8162-9D80AE364DE9}" sibTransId="{F340D193-BC4F-46FE-9B17-966C85E87B4A}"/>
    <dgm:cxn modelId="{2D756E6D-6A4E-4D40-9EA1-C27895AD0433}" srcId="{ACD14B29-28E0-49A4-B653-1AD083B5F16B}" destId="{8C3714C3-408F-4CA5-9BB8-EB8BF692EE94}" srcOrd="1" destOrd="0" parTransId="{8EE51603-24DD-419F-BA3B-3DAC84B1F20F}" sibTransId="{80F794D8-F253-473F-A858-DE0DB63B8D6D}"/>
    <dgm:cxn modelId="{F55D39EC-016D-4372-B8C6-D7EBABD9A2CF}" type="presParOf" srcId="{72082E67-CA9C-49C6-9335-5E4CDD4185C5}" destId="{E21FFC5B-8DDF-4550-9EBB-F52487BF7681}" srcOrd="0" destOrd="0" presId="urn:microsoft.com/office/officeart/2005/8/layout/balance1"/>
    <dgm:cxn modelId="{E5117504-C84A-439B-9958-89309D59FF68}" type="presParOf" srcId="{72082E67-CA9C-49C6-9335-5E4CDD4185C5}" destId="{62D61A16-5B2D-46F8-9D1E-0F9A1B852ED0}" srcOrd="1" destOrd="0" presId="urn:microsoft.com/office/officeart/2005/8/layout/balance1"/>
    <dgm:cxn modelId="{E835AD83-9861-48E0-A40E-7A183A57030D}" type="presParOf" srcId="{62D61A16-5B2D-46F8-9D1E-0F9A1B852ED0}" destId="{9E52DC9A-B3D8-468F-ABD8-BA6D92A3D7C8}" srcOrd="0" destOrd="0" presId="urn:microsoft.com/office/officeart/2005/8/layout/balance1"/>
    <dgm:cxn modelId="{06326F8A-3D7E-41B6-B483-1A77D2146B83}" type="presParOf" srcId="{62D61A16-5B2D-46F8-9D1E-0F9A1B852ED0}" destId="{3B2BB7C2-9B86-4A5D-82EA-4B7F08DDC693}" srcOrd="1" destOrd="0" presId="urn:microsoft.com/office/officeart/2005/8/layout/balance1"/>
    <dgm:cxn modelId="{C4FF5EC4-49B1-4D6C-BBD8-41A49FD3C123}" type="presParOf" srcId="{72082E67-CA9C-49C6-9335-5E4CDD4185C5}" destId="{08EAF42A-7A64-492D-9FA5-E274C8256592}" srcOrd="2" destOrd="0" presId="urn:microsoft.com/office/officeart/2005/8/layout/balance1"/>
    <dgm:cxn modelId="{A20F82B5-D1F9-405A-A5B7-A481F5C14CC7}" type="presParOf" srcId="{08EAF42A-7A64-492D-9FA5-E274C8256592}" destId="{F489473F-F844-4F5B-A1E6-EA4F4C58202B}" srcOrd="0" destOrd="0" presId="urn:microsoft.com/office/officeart/2005/8/layout/balance1"/>
    <dgm:cxn modelId="{0A4D39AC-CA97-4F28-8287-611A6F733051}" type="presParOf" srcId="{08EAF42A-7A64-492D-9FA5-E274C8256592}" destId="{275CC7AD-9303-4C95-A234-B4AB384C9BE0}" srcOrd="1" destOrd="0" presId="urn:microsoft.com/office/officeart/2005/8/layout/balance1"/>
    <dgm:cxn modelId="{DE2637D1-938B-43BD-9746-F7ED38B67CE5}" type="presParOf" srcId="{08EAF42A-7A64-492D-9FA5-E274C8256592}" destId="{5F660BDC-E887-4464-9EDF-03EBFAD0EB0C}" srcOrd="2" destOrd="0" presId="urn:microsoft.com/office/officeart/2005/8/layout/balance1"/>
    <dgm:cxn modelId="{4A81C603-F923-4F68-A493-602FFFE47545}" type="presParOf" srcId="{08EAF42A-7A64-492D-9FA5-E274C8256592}" destId="{17757A72-BDD6-4BE4-B5F5-4DFC9D0ECCB8}" srcOrd="3" destOrd="0" presId="urn:microsoft.com/office/officeart/2005/8/layout/balance1"/>
    <dgm:cxn modelId="{92904FBE-EDF0-4C7E-8B54-AC926A541523}" type="presParOf" srcId="{08EAF42A-7A64-492D-9FA5-E274C8256592}" destId="{51E7F339-5CF0-4099-B515-99EF6F9DEDA1}" srcOrd="4" destOrd="0" presId="urn:microsoft.com/office/officeart/2005/8/layout/balance1"/>
    <dgm:cxn modelId="{08039FCA-5335-492B-B636-DA60A236B84C}" type="presParOf" srcId="{08EAF42A-7A64-492D-9FA5-E274C8256592}" destId="{9E5C39F4-2701-4F80-B36C-5E7DAEC452C2}" srcOrd="5" destOrd="0" presId="urn:microsoft.com/office/officeart/2005/8/layout/balance1"/>
    <dgm:cxn modelId="{98EB3E01-16AC-4093-AE55-66A964AF0AEA}" type="presParOf" srcId="{08EAF42A-7A64-492D-9FA5-E274C8256592}" destId="{3F092C7A-A034-4134-9AF5-794B87165C0D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AF004-4079-4DD0-9FD8-03349C680FCD}">
      <dsp:nvSpPr>
        <dsp:cNvPr id="0" name=""/>
        <dsp:cNvSpPr/>
      </dsp:nvSpPr>
      <dsp:spPr>
        <a:xfrm>
          <a:off x="4228523" y="1054"/>
          <a:ext cx="1677553" cy="10904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Skills</a:t>
          </a:r>
          <a:endParaRPr lang="en-US" sz="1900" kern="1200" dirty="0"/>
        </a:p>
      </dsp:txBody>
      <dsp:txXfrm>
        <a:off x="4281752" y="54283"/>
        <a:ext cx="1571095" cy="983951"/>
      </dsp:txXfrm>
    </dsp:sp>
    <dsp:sp modelId="{A771D9BE-E28D-484B-8757-387DE869D348}">
      <dsp:nvSpPr>
        <dsp:cNvPr id="0" name=""/>
        <dsp:cNvSpPr/>
      </dsp:nvSpPr>
      <dsp:spPr>
        <a:xfrm>
          <a:off x="2888910" y="546259"/>
          <a:ext cx="4356779" cy="4356779"/>
        </a:xfrm>
        <a:custGeom>
          <a:avLst/>
          <a:gdLst/>
          <a:ahLst/>
          <a:cxnLst/>
          <a:rect l="0" t="0" r="0" b="0"/>
          <a:pathLst>
            <a:path>
              <a:moveTo>
                <a:pt x="3028689" y="172804"/>
              </a:moveTo>
              <a:arcTo wR="2178389" hR="2178389" stAng="17578516" swAng="196133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179F8-016A-4136-B045-5BCC1F2EBE6D}">
      <dsp:nvSpPr>
        <dsp:cNvPr id="0" name=""/>
        <dsp:cNvSpPr/>
      </dsp:nvSpPr>
      <dsp:spPr>
        <a:xfrm>
          <a:off x="6300295" y="1506284"/>
          <a:ext cx="1677553" cy="10904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Qualifications</a:t>
          </a:r>
          <a:endParaRPr lang="en-US" sz="1900" kern="1200" dirty="0"/>
        </a:p>
      </dsp:txBody>
      <dsp:txXfrm>
        <a:off x="6353524" y="1559513"/>
        <a:ext cx="1571095" cy="983951"/>
      </dsp:txXfrm>
    </dsp:sp>
    <dsp:sp modelId="{A97672F8-BF12-43BA-ADD7-317C77C57081}">
      <dsp:nvSpPr>
        <dsp:cNvPr id="0" name=""/>
        <dsp:cNvSpPr/>
      </dsp:nvSpPr>
      <dsp:spPr>
        <a:xfrm>
          <a:off x="2888910" y="546259"/>
          <a:ext cx="4356779" cy="4356779"/>
        </a:xfrm>
        <a:custGeom>
          <a:avLst/>
          <a:gdLst/>
          <a:ahLst/>
          <a:cxnLst/>
          <a:rect l="0" t="0" r="0" b="0"/>
          <a:pathLst>
            <a:path>
              <a:moveTo>
                <a:pt x="4353793" y="2064359"/>
              </a:moveTo>
              <a:arcTo wR="2178389" hR="2178389" stAng="21419964" swAng="219614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26BBF-8CE2-4997-9D5D-8E540DB9E173}">
      <dsp:nvSpPr>
        <dsp:cNvPr id="0" name=""/>
        <dsp:cNvSpPr/>
      </dsp:nvSpPr>
      <dsp:spPr>
        <a:xfrm>
          <a:off x="5508948" y="3941798"/>
          <a:ext cx="1677553" cy="10904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Experience</a:t>
          </a:r>
          <a:endParaRPr lang="en-US" sz="1900" kern="1200" dirty="0"/>
        </a:p>
      </dsp:txBody>
      <dsp:txXfrm>
        <a:off x="5562177" y="3995027"/>
        <a:ext cx="1571095" cy="983951"/>
      </dsp:txXfrm>
    </dsp:sp>
    <dsp:sp modelId="{F84E7C34-2717-439E-A1C2-1AADC72FD5C8}">
      <dsp:nvSpPr>
        <dsp:cNvPr id="0" name=""/>
        <dsp:cNvSpPr/>
      </dsp:nvSpPr>
      <dsp:spPr>
        <a:xfrm>
          <a:off x="2888910" y="546259"/>
          <a:ext cx="4356779" cy="4356779"/>
        </a:xfrm>
        <a:custGeom>
          <a:avLst/>
          <a:gdLst/>
          <a:ahLst/>
          <a:cxnLst/>
          <a:rect l="0" t="0" r="0" b="0"/>
          <a:pathLst>
            <a:path>
              <a:moveTo>
                <a:pt x="2611385" y="4313313"/>
              </a:moveTo>
              <a:arcTo wR="2178389" hR="2178389" stAng="4712102" swAng="137579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8F750-8DA1-4F56-A891-CD93C42BFAD4}">
      <dsp:nvSpPr>
        <dsp:cNvPr id="0" name=""/>
        <dsp:cNvSpPr/>
      </dsp:nvSpPr>
      <dsp:spPr>
        <a:xfrm>
          <a:off x="2948097" y="3941798"/>
          <a:ext cx="1677553" cy="10904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Education</a:t>
          </a:r>
          <a:endParaRPr lang="en-US" sz="1900" kern="1200" dirty="0"/>
        </a:p>
      </dsp:txBody>
      <dsp:txXfrm>
        <a:off x="3001326" y="3995027"/>
        <a:ext cx="1571095" cy="983951"/>
      </dsp:txXfrm>
    </dsp:sp>
    <dsp:sp modelId="{A35D997B-0D81-4DAE-8852-0D16F00E7A58}">
      <dsp:nvSpPr>
        <dsp:cNvPr id="0" name=""/>
        <dsp:cNvSpPr/>
      </dsp:nvSpPr>
      <dsp:spPr>
        <a:xfrm>
          <a:off x="2888910" y="546259"/>
          <a:ext cx="4356779" cy="4356779"/>
        </a:xfrm>
        <a:custGeom>
          <a:avLst/>
          <a:gdLst/>
          <a:ahLst/>
          <a:cxnLst/>
          <a:rect l="0" t="0" r="0" b="0"/>
          <a:pathLst>
            <a:path>
              <a:moveTo>
                <a:pt x="364000" y="3383949"/>
              </a:moveTo>
              <a:arcTo wR="2178389" hR="2178389" stAng="8783893" swAng="219614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1945C-D869-4D43-A2D8-2AA919ABF469}">
      <dsp:nvSpPr>
        <dsp:cNvPr id="0" name=""/>
        <dsp:cNvSpPr/>
      </dsp:nvSpPr>
      <dsp:spPr>
        <a:xfrm>
          <a:off x="2156751" y="1506284"/>
          <a:ext cx="1677553" cy="10904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Achievements</a:t>
          </a:r>
          <a:endParaRPr lang="en-US" sz="1900" kern="1200" dirty="0"/>
        </a:p>
      </dsp:txBody>
      <dsp:txXfrm>
        <a:off x="2209980" y="1559513"/>
        <a:ext cx="1571095" cy="983951"/>
      </dsp:txXfrm>
    </dsp:sp>
    <dsp:sp modelId="{75020A25-46F0-4417-951A-808CA8FD75D0}">
      <dsp:nvSpPr>
        <dsp:cNvPr id="0" name=""/>
        <dsp:cNvSpPr/>
      </dsp:nvSpPr>
      <dsp:spPr>
        <a:xfrm>
          <a:off x="2888910" y="546259"/>
          <a:ext cx="4356779" cy="4356779"/>
        </a:xfrm>
        <a:custGeom>
          <a:avLst/>
          <a:gdLst/>
          <a:ahLst/>
          <a:cxnLst/>
          <a:rect l="0" t="0" r="0" b="0"/>
          <a:pathLst>
            <a:path>
              <a:moveTo>
                <a:pt x="379595" y="949683"/>
              </a:moveTo>
              <a:arcTo wR="2178389" hR="2178389" stAng="12860153" swAng="196133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770EB-ED1F-4FB0-A28C-504D9A676C07}">
      <dsp:nvSpPr>
        <dsp:cNvPr id="0" name=""/>
        <dsp:cNvSpPr/>
      </dsp:nvSpPr>
      <dsp:spPr>
        <a:xfrm>
          <a:off x="-4824232" y="-739358"/>
          <a:ext cx="5745916" cy="5745916"/>
        </a:xfrm>
        <a:prstGeom prst="blockArc">
          <a:avLst>
            <a:gd name="adj1" fmla="val 18900000"/>
            <a:gd name="adj2" fmla="val 2700000"/>
            <a:gd name="adj3" fmla="val 37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1EF71-667E-46B0-86D2-BB4D0F13444D}">
      <dsp:nvSpPr>
        <dsp:cNvPr id="0" name=""/>
        <dsp:cNvSpPr/>
      </dsp:nvSpPr>
      <dsp:spPr>
        <a:xfrm>
          <a:off x="592778" y="426720"/>
          <a:ext cx="8492825" cy="853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7418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11-12 pt. font, name should be in </a:t>
          </a:r>
          <a:r>
            <a:rPr lang="en-US" sz="3900" b="0" kern="1200" dirty="0" smtClean="0"/>
            <a:t>bold</a:t>
          </a:r>
          <a:endParaRPr lang="en-US" sz="3900" b="0" kern="1200" dirty="0"/>
        </a:p>
      </dsp:txBody>
      <dsp:txXfrm>
        <a:off x="592778" y="426720"/>
        <a:ext cx="8492825" cy="853440"/>
      </dsp:txXfrm>
    </dsp:sp>
    <dsp:sp modelId="{82B99A07-0A67-4AD9-A9B3-33B59B50A224}">
      <dsp:nvSpPr>
        <dsp:cNvPr id="0" name=""/>
        <dsp:cNvSpPr/>
      </dsp:nvSpPr>
      <dsp:spPr>
        <a:xfrm>
          <a:off x="59378" y="320040"/>
          <a:ext cx="1066800" cy="1066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A3103-9B00-4799-A1B5-0992FC69B4DB}">
      <dsp:nvSpPr>
        <dsp:cNvPr id="0" name=""/>
        <dsp:cNvSpPr/>
      </dsp:nvSpPr>
      <dsp:spPr>
        <a:xfrm>
          <a:off x="903004" y="1706880"/>
          <a:ext cx="8182599" cy="853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7418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Arial, Verdana, Tahoma, Calibri</a:t>
          </a:r>
          <a:endParaRPr lang="en-US" sz="3900" kern="1200" dirty="0"/>
        </a:p>
      </dsp:txBody>
      <dsp:txXfrm>
        <a:off x="903004" y="1706880"/>
        <a:ext cx="8182599" cy="853440"/>
      </dsp:txXfrm>
    </dsp:sp>
    <dsp:sp modelId="{66292FFE-0675-44A4-9ED0-923E1BBAA04C}">
      <dsp:nvSpPr>
        <dsp:cNvPr id="0" name=""/>
        <dsp:cNvSpPr/>
      </dsp:nvSpPr>
      <dsp:spPr>
        <a:xfrm>
          <a:off x="369604" y="1600200"/>
          <a:ext cx="1066800" cy="1066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D7E6A-F7D4-4895-9351-21BD18A460E0}">
      <dsp:nvSpPr>
        <dsp:cNvPr id="0" name=""/>
        <dsp:cNvSpPr/>
      </dsp:nvSpPr>
      <dsp:spPr>
        <a:xfrm>
          <a:off x="592778" y="2987040"/>
          <a:ext cx="8492825" cy="853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7418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Margins 1” around</a:t>
          </a:r>
          <a:endParaRPr lang="en-US" sz="3900" kern="1200" dirty="0"/>
        </a:p>
      </dsp:txBody>
      <dsp:txXfrm>
        <a:off x="592778" y="2987040"/>
        <a:ext cx="8492825" cy="853440"/>
      </dsp:txXfrm>
    </dsp:sp>
    <dsp:sp modelId="{8A8EF1FE-606C-4D46-9732-903F64C6DEF4}">
      <dsp:nvSpPr>
        <dsp:cNvPr id="0" name=""/>
        <dsp:cNvSpPr/>
      </dsp:nvSpPr>
      <dsp:spPr>
        <a:xfrm>
          <a:off x="59378" y="2880360"/>
          <a:ext cx="1066800" cy="1066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D63CC-AC44-4700-A4AC-942B84834B31}">
      <dsp:nvSpPr>
        <dsp:cNvPr id="0" name=""/>
        <dsp:cNvSpPr/>
      </dsp:nvSpPr>
      <dsp:spPr>
        <a:xfrm>
          <a:off x="0" y="276224"/>
          <a:ext cx="2857499" cy="1714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Aim for one page in length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(7 seconds)</a:t>
          </a:r>
          <a:endParaRPr lang="en-US" sz="3000" b="1" kern="1200" dirty="0"/>
        </a:p>
      </dsp:txBody>
      <dsp:txXfrm>
        <a:off x="0" y="276224"/>
        <a:ext cx="2857499" cy="1714500"/>
      </dsp:txXfrm>
    </dsp:sp>
    <dsp:sp modelId="{A1B68A57-5323-49A5-A39F-2603234709BF}">
      <dsp:nvSpPr>
        <dsp:cNvPr id="0" name=""/>
        <dsp:cNvSpPr/>
      </dsp:nvSpPr>
      <dsp:spPr>
        <a:xfrm>
          <a:off x="3143250" y="276224"/>
          <a:ext cx="2857499" cy="1714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Do not need to include every employer</a:t>
          </a:r>
          <a:endParaRPr lang="en-US" sz="3000" kern="1200" dirty="0"/>
        </a:p>
      </dsp:txBody>
      <dsp:txXfrm>
        <a:off x="3143250" y="276224"/>
        <a:ext cx="2857499" cy="1714500"/>
      </dsp:txXfrm>
    </dsp:sp>
    <dsp:sp modelId="{E080973D-4976-4EC4-BD8E-1DD7EEE89911}">
      <dsp:nvSpPr>
        <dsp:cNvPr id="0" name=""/>
        <dsp:cNvSpPr/>
      </dsp:nvSpPr>
      <dsp:spPr>
        <a:xfrm>
          <a:off x="6286500" y="276224"/>
          <a:ext cx="2857499" cy="1714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Only include the last 10 years of work experience</a:t>
          </a:r>
          <a:endParaRPr lang="en-US" sz="3000" b="1" kern="1200" dirty="0"/>
        </a:p>
      </dsp:txBody>
      <dsp:txXfrm>
        <a:off x="6286500" y="276224"/>
        <a:ext cx="2857499" cy="1714500"/>
      </dsp:txXfrm>
    </dsp:sp>
    <dsp:sp modelId="{BF8EC2E7-E750-4CB6-8E7D-458EF0FB649C}">
      <dsp:nvSpPr>
        <dsp:cNvPr id="0" name=""/>
        <dsp:cNvSpPr/>
      </dsp:nvSpPr>
      <dsp:spPr>
        <a:xfrm>
          <a:off x="1571625" y="2276475"/>
          <a:ext cx="2857499" cy="1714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Tailor for each job application</a:t>
          </a:r>
          <a:endParaRPr lang="en-US" sz="3000" kern="1200" dirty="0"/>
        </a:p>
      </dsp:txBody>
      <dsp:txXfrm>
        <a:off x="1571625" y="2276475"/>
        <a:ext cx="2857499" cy="1714500"/>
      </dsp:txXfrm>
    </dsp:sp>
    <dsp:sp modelId="{715B18B4-07D2-4A8E-A8F1-C78539C360AA}">
      <dsp:nvSpPr>
        <dsp:cNvPr id="0" name=""/>
        <dsp:cNvSpPr/>
      </dsp:nvSpPr>
      <dsp:spPr>
        <a:xfrm>
          <a:off x="4714875" y="2276474"/>
          <a:ext cx="2857499" cy="1714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Consistency is key</a:t>
          </a:r>
          <a:endParaRPr lang="en-US" sz="3000" kern="1200" dirty="0"/>
        </a:p>
      </dsp:txBody>
      <dsp:txXfrm>
        <a:off x="4714875" y="2276474"/>
        <a:ext cx="2857499" cy="1714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8CEBD-603B-46C9-8C5B-051B7C782FB7}">
      <dsp:nvSpPr>
        <dsp:cNvPr id="0" name=""/>
        <dsp:cNvSpPr/>
      </dsp:nvSpPr>
      <dsp:spPr>
        <a:xfrm>
          <a:off x="1049" y="333"/>
          <a:ext cx="9141901" cy="1316831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/>
            <a:t>Lies or Exaggerations</a:t>
          </a:r>
          <a:endParaRPr lang="en-US" sz="5700" kern="1200" dirty="0"/>
        </a:p>
      </dsp:txBody>
      <dsp:txXfrm>
        <a:off x="39618" y="38902"/>
        <a:ext cx="9064763" cy="1239693"/>
      </dsp:txXfrm>
    </dsp:sp>
    <dsp:sp modelId="{CCD76104-7BC0-4958-B2A1-7209AC19AD4C}">
      <dsp:nvSpPr>
        <dsp:cNvPr id="0" name=""/>
        <dsp:cNvSpPr/>
      </dsp:nvSpPr>
      <dsp:spPr>
        <a:xfrm>
          <a:off x="1049" y="1475184"/>
          <a:ext cx="5971773" cy="1316831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Extraneous Information</a:t>
          </a:r>
          <a:endParaRPr lang="en-US" sz="3600" kern="1200" dirty="0"/>
        </a:p>
      </dsp:txBody>
      <dsp:txXfrm>
        <a:off x="39618" y="1513753"/>
        <a:ext cx="5894635" cy="1239693"/>
      </dsp:txXfrm>
    </dsp:sp>
    <dsp:sp modelId="{F8CAB7DA-BE5D-4FD7-A34E-4A89F2674F95}">
      <dsp:nvSpPr>
        <dsp:cNvPr id="0" name=""/>
        <dsp:cNvSpPr/>
      </dsp:nvSpPr>
      <dsp:spPr>
        <a:xfrm>
          <a:off x="1049" y="2950035"/>
          <a:ext cx="2924472" cy="1316831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“I” or “My”</a:t>
          </a:r>
          <a:endParaRPr lang="en-US" sz="2300" kern="1200" dirty="0"/>
        </a:p>
      </dsp:txBody>
      <dsp:txXfrm>
        <a:off x="39618" y="2988604"/>
        <a:ext cx="2847334" cy="1239693"/>
      </dsp:txXfrm>
    </dsp:sp>
    <dsp:sp modelId="{0B8B69D2-F156-43AD-ACCD-B5AC484B2DCC}">
      <dsp:nvSpPr>
        <dsp:cNvPr id="0" name=""/>
        <dsp:cNvSpPr/>
      </dsp:nvSpPr>
      <dsp:spPr>
        <a:xfrm>
          <a:off x="3048349" y="2950035"/>
          <a:ext cx="2924472" cy="1316831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References or “References available upon request”</a:t>
          </a:r>
          <a:endParaRPr lang="en-US" sz="2300" kern="1200" dirty="0"/>
        </a:p>
      </dsp:txBody>
      <dsp:txXfrm>
        <a:off x="3086918" y="2988604"/>
        <a:ext cx="2847334" cy="1239693"/>
      </dsp:txXfrm>
    </dsp:sp>
    <dsp:sp modelId="{B0FEFB95-4846-440C-94A9-2F33F86AD67A}">
      <dsp:nvSpPr>
        <dsp:cNvPr id="0" name=""/>
        <dsp:cNvSpPr/>
      </dsp:nvSpPr>
      <dsp:spPr>
        <a:xfrm>
          <a:off x="6218478" y="1475184"/>
          <a:ext cx="2924472" cy="1316831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Unnecessary Personal Information</a:t>
          </a:r>
          <a:endParaRPr lang="en-US" sz="2500" kern="1200" dirty="0"/>
        </a:p>
      </dsp:txBody>
      <dsp:txXfrm>
        <a:off x="6257047" y="1513753"/>
        <a:ext cx="2847334" cy="1239693"/>
      </dsp:txXfrm>
    </dsp:sp>
    <dsp:sp modelId="{E17B5154-18B3-42F6-B0D5-43A0B83E59A9}">
      <dsp:nvSpPr>
        <dsp:cNvPr id="0" name=""/>
        <dsp:cNvSpPr/>
      </dsp:nvSpPr>
      <dsp:spPr>
        <a:xfrm>
          <a:off x="6218478" y="2950035"/>
          <a:ext cx="2924472" cy="1316831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Niche Acronyms or Abbreviations</a:t>
          </a:r>
          <a:endParaRPr lang="en-US" sz="2300" kern="1200" dirty="0"/>
        </a:p>
      </dsp:txBody>
      <dsp:txXfrm>
        <a:off x="6257047" y="2988604"/>
        <a:ext cx="2847334" cy="12396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2DC9A-B3D8-468F-ABD8-BA6D92A3D7C8}">
      <dsp:nvSpPr>
        <dsp:cNvPr id="0" name=""/>
        <dsp:cNvSpPr/>
      </dsp:nvSpPr>
      <dsp:spPr>
        <a:xfrm>
          <a:off x="433425" y="0"/>
          <a:ext cx="1777593" cy="98755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Basic Services</a:t>
          </a:r>
          <a:endParaRPr lang="en-US" sz="1900" kern="1200" dirty="0"/>
        </a:p>
      </dsp:txBody>
      <dsp:txXfrm>
        <a:off x="462349" y="28924"/>
        <a:ext cx="1719745" cy="929704"/>
      </dsp:txXfrm>
    </dsp:sp>
    <dsp:sp modelId="{3B2BB7C2-9B86-4A5D-82EA-4B7F08DDC693}">
      <dsp:nvSpPr>
        <dsp:cNvPr id="0" name=""/>
        <dsp:cNvSpPr/>
      </dsp:nvSpPr>
      <dsp:spPr>
        <a:xfrm>
          <a:off x="3001060" y="0"/>
          <a:ext cx="1777593" cy="98755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Individualized Career Services</a:t>
          </a:r>
          <a:endParaRPr lang="en-US" sz="1900" kern="1200" dirty="0"/>
        </a:p>
      </dsp:txBody>
      <dsp:txXfrm>
        <a:off x="3029984" y="28924"/>
        <a:ext cx="1719745" cy="929704"/>
      </dsp:txXfrm>
    </dsp:sp>
    <dsp:sp modelId="{275CC7AD-9303-4C95-A234-B4AB384C9BE0}">
      <dsp:nvSpPr>
        <dsp:cNvPr id="0" name=""/>
        <dsp:cNvSpPr/>
      </dsp:nvSpPr>
      <dsp:spPr>
        <a:xfrm>
          <a:off x="2235708" y="4197096"/>
          <a:ext cx="740664" cy="740664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660BDC-E887-4464-9EDF-03EBFAD0EB0C}">
      <dsp:nvSpPr>
        <dsp:cNvPr id="0" name=""/>
        <dsp:cNvSpPr/>
      </dsp:nvSpPr>
      <dsp:spPr>
        <a:xfrm rot="240000">
          <a:off x="383369" y="3879713"/>
          <a:ext cx="4445341" cy="3108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57A72-BDD6-4BE4-B5F5-4DFC9D0ECCB8}">
      <dsp:nvSpPr>
        <dsp:cNvPr id="0" name=""/>
        <dsp:cNvSpPr/>
      </dsp:nvSpPr>
      <dsp:spPr>
        <a:xfrm rot="240000">
          <a:off x="3052410" y="3102515"/>
          <a:ext cx="1773649" cy="826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Training Opportunities</a:t>
          </a:r>
          <a:endParaRPr lang="en-US" sz="2000" kern="1200" dirty="0"/>
        </a:p>
      </dsp:txBody>
      <dsp:txXfrm>
        <a:off x="3092749" y="3142854"/>
        <a:ext cx="1692971" cy="745661"/>
      </dsp:txXfrm>
    </dsp:sp>
    <dsp:sp modelId="{51E7F339-5CF0-4099-B515-99EF6F9DEDA1}">
      <dsp:nvSpPr>
        <dsp:cNvPr id="0" name=""/>
        <dsp:cNvSpPr/>
      </dsp:nvSpPr>
      <dsp:spPr>
        <a:xfrm rot="240000">
          <a:off x="3116601" y="2221066"/>
          <a:ext cx="1773649" cy="826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One-on-one Resume and Interview Training</a:t>
          </a:r>
          <a:endParaRPr lang="en-US" sz="1600" kern="1200" dirty="0"/>
        </a:p>
      </dsp:txBody>
      <dsp:txXfrm>
        <a:off x="3156940" y="2261405"/>
        <a:ext cx="1692971" cy="745661"/>
      </dsp:txXfrm>
    </dsp:sp>
    <dsp:sp modelId="{9E5C39F4-2701-4F80-B36C-5E7DAEC452C2}">
      <dsp:nvSpPr>
        <dsp:cNvPr id="0" name=""/>
        <dsp:cNvSpPr/>
      </dsp:nvSpPr>
      <dsp:spPr>
        <a:xfrm rot="240000">
          <a:off x="3180792" y="1344672"/>
          <a:ext cx="1773649" cy="826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Personalized Career Advisement</a:t>
          </a:r>
          <a:endParaRPr lang="en-US" sz="2000" kern="1200" dirty="0"/>
        </a:p>
      </dsp:txBody>
      <dsp:txXfrm>
        <a:off x="3221131" y="1385011"/>
        <a:ext cx="1692971" cy="745661"/>
      </dsp:txXfrm>
    </dsp:sp>
    <dsp:sp modelId="{3F092C7A-A034-4134-9AF5-794B87165C0D}">
      <dsp:nvSpPr>
        <dsp:cNvPr id="0" name=""/>
        <dsp:cNvSpPr/>
      </dsp:nvSpPr>
      <dsp:spPr>
        <a:xfrm rot="240000">
          <a:off x="518353" y="2664501"/>
          <a:ext cx="1755871" cy="1080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Great workshops + general assistance from staff</a:t>
          </a:r>
          <a:endParaRPr lang="en-US" sz="1600" kern="1200" dirty="0"/>
        </a:p>
      </dsp:txBody>
      <dsp:txXfrm>
        <a:off x="571103" y="2717251"/>
        <a:ext cx="1650371" cy="975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3/25/2020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3/25/2020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3/25/2020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3/25/2020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3/25/2020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3/25/2020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3/25/2020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3/25/2020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3/25/2020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3/25/2020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3/25/2020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3/25/2020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frank.jobseeker@gmail.co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onetonline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Resume Writing 101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152" y="457200"/>
            <a:ext cx="6732721" cy="267195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13" y="5867400"/>
            <a:ext cx="9067800" cy="565797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5867399" cy="4267200"/>
          </a:xfrm>
        </p:spPr>
        <p:txBody>
          <a:bodyPr>
            <a:noAutofit/>
          </a:bodyPr>
          <a:lstStyle/>
          <a:p>
            <a:r>
              <a:rPr lang="en-US" dirty="0" smtClean="0"/>
              <a:t>This is where your name and contact information goes</a:t>
            </a:r>
          </a:p>
          <a:p>
            <a:r>
              <a:rPr lang="en-US" dirty="0" smtClean="0"/>
              <a:t>Top center of the page</a:t>
            </a:r>
          </a:p>
          <a:p>
            <a:r>
              <a:rPr lang="en-US" dirty="0" smtClean="0"/>
              <a:t>Left justification is OK</a:t>
            </a:r>
          </a:p>
          <a:p>
            <a:r>
              <a:rPr lang="en-US" dirty="0" smtClean="0"/>
              <a:t>Name should be in bold and 14 pt. font</a:t>
            </a:r>
          </a:p>
          <a:p>
            <a:r>
              <a:rPr lang="en-US" dirty="0" smtClean="0"/>
              <a:t>The rest of the header is 12 pt. font</a:t>
            </a:r>
          </a:p>
          <a:p>
            <a:r>
              <a:rPr lang="en-US" dirty="0" smtClean="0"/>
              <a:t>The same header should be used on your reference sheet and cover letter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75612" y="1981200"/>
            <a:ext cx="3477139" cy="381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4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Header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17526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Frank 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Jobseeker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1800 Job Seeking Avenue, Allentown, PA 18104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Cell: (123) 456-7890 | Email: </a:t>
            </a:r>
            <a:r>
              <a:rPr lang="en-US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frank.jobseeker@gmail.com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2412" y="4283825"/>
            <a:ext cx="9144000" cy="1752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Frank Jobseeker</a:t>
            </a:r>
            <a:endParaRPr lang="en-US" sz="20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1800 Job Seeking Avenue, Allentown, PA 18104</a:t>
            </a:r>
            <a:endParaRPr lang="en-US" sz="20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Cell: (123) 456-7890 | Email: </a:t>
            </a:r>
            <a:r>
              <a:rPr lang="en-US" u="sng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frank.jobseeker@gmail.com</a:t>
            </a:r>
            <a:endParaRPr lang="en-US" sz="20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</a:pPr>
            <a:endParaRPr lang="en-US" sz="3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49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Objectives are a thing of the past</a:t>
            </a:r>
          </a:p>
          <a:p>
            <a:r>
              <a:rPr lang="en-US" sz="2800" dirty="0" smtClean="0"/>
              <a:t>A Summary is a concise, one-two sentence statement about the professional you</a:t>
            </a:r>
          </a:p>
          <a:p>
            <a:r>
              <a:rPr lang="en-US" sz="2800" dirty="0" smtClean="0"/>
              <a:t>The best summaries speak in quantitative terms</a:t>
            </a:r>
          </a:p>
          <a:p>
            <a:r>
              <a:rPr lang="en-US" sz="2800" dirty="0" smtClean="0"/>
              <a:t>Show employers you come with driven results!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2612" y="2667000"/>
            <a:ext cx="4419598" cy="2743200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Summary: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dirty="0">
                <a:solidFill>
                  <a:schemeClr val="bg1"/>
                </a:solidFill>
              </a:rPr>
              <a:t>diligent and highly motivated food service professional with four years of experience in management roles and a thorough understanding of high end restaurant procedure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92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Sections of a Resume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4495800"/>
          </a:xfrm>
        </p:spPr>
        <p:txBody>
          <a:bodyPr>
            <a:normAutofit fontScale="70000" lnSpcReduction="20000"/>
          </a:bodyPr>
          <a:lstStyle/>
          <a:p>
            <a:r>
              <a:rPr lang="en-US" sz="4500" dirty="0" smtClean="0"/>
              <a:t>Work Experience/Work History</a:t>
            </a:r>
          </a:p>
          <a:p>
            <a:r>
              <a:rPr lang="en-US" sz="4500" dirty="0" smtClean="0"/>
              <a:t>Skills/Competencies/Strengths </a:t>
            </a:r>
          </a:p>
          <a:p>
            <a:r>
              <a:rPr lang="en-US" sz="4500" dirty="0" smtClean="0"/>
              <a:t>Education/Certifications/Licenses </a:t>
            </a:r>
          </a:p>
          <a:p>
            <a:pPr lvl="1"/>
            <a:r>
              <a:rPr lang="en-US" sz="4500" dirty="0" smtClean="0"/>
              <a:t>If not finished, use:</a:t>
            </a:r>
          </a:p>
          <a:p>
            <a:pPr lvl="2"/>
            <a:r>
              <a:rPr lang="en-US" sz="3200" dirty="0" smtClean="0"/>
              <a:t>Pursuing Degree</a:t>
            </a:r>
          </a:p>
          <a:p>
            <a:pPr lvl="2"/>
            <a:r>
              <a:rPr lang="en-US" sz="3200" dirty="0" smtClean="0"/>
              <a:t>Credits Earned</a:t>
            </a:r>
          </a:p>
          <a:p>
            <a:pPr lvl="2"/>
            <a:r>
              <a:rPr lang="en-US" sz="3200" dirty="0" smtClean="0"/>
              <a:t>Expected Graduation Date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4500" dirty="0" smtClean="0"/>
              <a:t>*These items will have different spots on your resume depending on your professional background*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9046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Sections of a Resume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905000"/>
            <a:ext cx="10058398" cy="4267200"/>
          </a:xfrm>
        </p:spPr>
        <p:txBody>
          <a:bodyPr>
            <a:normAutofit/>
          </a:bodyPr>
          <a:lstStyle/>
          <a:p>
            <a:r>
              <a:rPr lang="en-US" sz="3200" dirty="0"/>
              <a:t>Volunteer/Community Involvement</a:t>
            </a:r>
          </a:p>
          <a:p>
            <a:r>
              <a:rPr lang="en-US" sz="3200" dirty="0"/>
              <a:t>Affiliations/Memberships in professional </a:t>
            </a:r>
            <a:r>
              <a:rPr lang="en-US" sz="3200" dirty="0" smtClean="0"/>
              <a:t>organizations</a:t>
            </a:r>
          </a:p>
          <a:p>
            <a:r>
              <a:rPr lang="en-US" sz="3200" dirty="0" smtClean="0"/>
              <a:t>Professional Development</a:t>
            </a:r>
            <a:endParaRPr lang="en-US" sz="3200" dirty="0"/>
          </a:p>
          <a:p>
            <a:r>
              <a:rPr lang="en-US" sz="3200" dirty="0" smtClean="0"/>
              <a:t>Accomplishments/Awards/Recognition</a:t>
            </a:r>
          </a:p>
          <a:p>
            <a:r>
              <a:rPr lang="en-US" sz="3200" dirty="0" smtClean="0"/>
              <a:t>Military Service (if you have it)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156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Resume Formats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Big Three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07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Chronological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20240"/>
            <a:ext cx="4724401" cy="4267200"/>
          </a:xfrm>
        </p:spPr>
        <p:txBody>
          <a:bodyPr>
            <a:noAutofit/>
          </a:bodyPr>
          <a:lstStyle/>
          <a:p>
            <a:r>
              <a:rPr lang="en-US" sz="2600" dirty="0" smtClean="0"/>
              <a:t>The most common resume format</a:t>
            </a:r>
          </a:p>
          <a:p>
            <a:r>
              <a:rPr lang="en-US" sz="2600" dirty="0" smtClean="0"/>
              <a:t>Lists work experience in reverse chronological order (most recent job first)</a:t>
            </a:r>
          </a:p>
          <a:p>
            <a:r>
              <a:rPr lang="en-US" sz="2600" dirty="0" smtClean="0"/>
              <a:t>Describes job duties using bullet points</a:t>
            </a:r>
          </a:p>
          <a:p>
            <a:r>
              <a:rPr lang="en-US" sz="2600" dirty="0" smtClean="0"/>
              <a:t>Shows progression as career has developed</a:t>
            </a:r>
          </a:p>
          <a:p>
            <a:endParaRPr lang="en-US" sz="2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568" y="1905000"/>
            <a:ext cx="4052089" cy="4267200"/>
          </a:xfrm>
        </p:spPr>
      </p:pic>
    </p:spTree>
    <p:extLst>
      <p:ext uri="{BB962C8B-B14F-4D97-AF65-F5344CB8AC3E}">
        <p14:creationId xmlns:p14="http://schemas.microsoft.com/office/powerpoint/2010/main" val="308054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771650"/>
            <a:ext cx="4724401" cy="4724400"/>
          </a:xfrm>
        </p:spPr>
        <p:txBody>
          <a:bodyPr>
            <a:noAutofit/>
          </a:bodyPr>
          <a:lstStyle/>
          <a:p>
            <a:r>
              <a:rPr lang="en-US" dirty="0" smtClean="0"/>
              <a:t>A more flexible option</a:t>
            </a:r>
          </a:p>
          <a:p>
            <a:r>
              <a:rPr lang="en-US" dirty="0" smtClean="0"/>
              <a:t>Prioritizes skills and experience over work history</a:t>
            </a:r>
          </a:p>
          <a:p>
            <a:r>
              <a:rPr lang="en-US" dirty="0" smtClean="0"/>
              <a:t>Best option if you</a:t>
            </a:r>
          </a:p>
          <a:p>
            <a:pPr lvl="1"/>
            <a:r>
              <a:rPr lang="en-US" sz="2400" dirty="0" smtClean="0"/>
              <a:t>Have gaps in your work history</a:t>
            </a:r>
          </a:p>
          <a:p>
            <a:pPr lvl="1"/>
            <a:r>
              <a:rPr lang="en-US" sz="2400" dirty="0" smtClean="0"/>
              <a:t>Are returning to the workforce after an absence</a:t>
            </a:r>
          </a:p>
          <a:p>
            <a:pPr lvl="1"/>
            <a:r>
              <a:rPr lang="en-US" sz="2400" dirty="0"/>
              <a:t>Are changing careers or </a:t>
            </a:r>
            <a:r>
              <a:rPr lang="en-US" sz="2400" dirty="0" smtClean="0"/>
              <a:t>industries</a:t>
            </a:r>
          </a:p>
          <a:p>
            <a:r>
              <a:rPr lang="en-US" dirty="0" smtClean="0"/>
              <a:t>Be ready to explain gaps and absences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270" y="1905000"/>
            <a:ext cx="4094685" cy="4267200"/>
          </a:xfrm>
        </p:spPr>
      </p:pic>
    </p:spTree>
    <p:extLst>
      <p:ext uri="{BB962C8B-B14F-4D97-AF65-F5344CB8AC3E}">
        <p14:creationId xmlns:p14="http://schemas.microsoft.com/office/powerpoint/2010/main" val="8677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905000"/>
            <a:ext cx="4724402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A mix of the chronological and functional resume formats</a:t>
            </a:r>
          </a:p>
          <a:p>
            <a:r>
              <a:rPr lang="en-US" dirty="0" smtClean="0"/>
              <a:t>Begins by focusing on skills and experience (functional)</a:t>
            </a:r>
          </a:p>
          <a:p>
            <a:r>
              <a:rPr lang="en-US" dirty="0" smtClean="0"/>
              <a:t>Follows with work experience and some bullet points (chronological)</a:t>
            </a:r>
          </a:p>
          <a:p>
            <a:r>
              <a:rPr lang="en-US" dirty="0" smtClean="0"/>
              <a:t>A great option if you</a:t>
            </a:r>
          </a:p>
          <a:p>
            <a:pPr lvl="1"/>
            <a:r>
              <a:rPr lang="en-US" dirty="0" smtClean="0"/>
              <a:t>Are just starting out</a:t>
            </a:r>
          </a:p>
          <a:p>
            <a:pPr lvl="1"/>
            <a:r>
              <a:rPr lang="en-US" dirty="0" smtClean="0"/>
              <a:t>Have been recently laid off from a long term position</a:t>
            </a: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579" y="1905000"/>
            <a:ext cx="4024068" cy="4267200"/>
          </a:xfrm>
        </p:spPr>
      </p:pic>
    </p:spTree>
    <p:extLst>
      <p:ext uri="{BB962C8B-B14F-4D97-AF65-F5344CB8AC3E}">
        <p14:creationId xmlns:p14="http://schemas.microsoft.com/office/powerpoint/2010/main" val="15752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Applicant Tracking Systems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Past the Computer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93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Go over what a resume really is, what it is used for, and what should and should not go in one</a:t>
            </a:r>
          </a:p>
          <a:p>
            <a:r>
              <a:rPr lang="en-US" sz="3600" dirty="0" smtClean="0"/>
              <a:t>Discuss the different resume formats and which one works best for you</a:t>
            </a:r>
          </a:p>
          <a:p>
            <a:r>
              <a:rPr lang="en-US" sz="3600" dirty="0" smtClean="0"/>
              <a:t>Learn what Applicant Tracking Systems are and why they are important for resume writing</a:t>
            </a:r>
          </a:p>
          <a:p>
            <a:r>
              <a:rPr lang="en-US" sz="3600" dirty="0" smtClean="0"/>
              <a:t>Think about what a Hiring Manager or Recruiter wants to see on a resume</a:t>
            </a:r>
          </a:p>
          <a:p>
            <a:r>
              <a:rPr lang="en-US" sz="3600" dirty="0" smtClean="0"/>
              <a:t>Briefly discuss Cover Letters and why they are important when writing resumes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3091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Applicant Tracking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Programs used by mid-large sized companies to scan through job applications</a:t>
            </a:r>
          </a:p>
          <a:p>
            <a:r>
              <a:rPr lang="en-US" dirty="0" smtClean="0"/>
              <a:t>Companies give these systems certain keywords or skills as a criteria for choosing resumes</a:t>
            </a:r>
          </a:p>
          <a:p>
            <a:r>
              <a:rPr lang="en-US" dirty="0" smtClean="0"/>
              <a:t>A company will choose a certain number of keywords for a resume to have in order to be put into the “review” pile for </a:t>
            </a:r>
            <a:br>
              <a:rPr lang="en-US" dirty="0" smtClean="0"/>
            </a:br>
            <a:r>
              <a:rPr lang="en-US" dirty="0" smtClean="0"/>
              <a:t>human eyes</a:t>
            </a:r>
            <a:endParaRPr lang="en-US" dirty="0"/>
          </a:p>
        </p:txBody>
      </p:sp>
      <p:pic>
        <p:nvPicPr>
          <p:cNvPr id="5" name="Content Placeholder 4" descr="Now Anyone Can Create A Bot Using Microsoft Bot Framework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12" y="1914525"/>
            <a:ext cx="4267200" cy="4267200"/>
          </a:xfrm>
        </p:spPr>
      </p:pic>
    </p:spTree>
    <p:extLst>
      <p:ext uri="{BB962C8B-B14F-4D97-AF65-F5344CB8AC3E}">
        <p14:creationId xmlns:p14="http://schemas.microsoft.com/office/powerpoint/2010/main" val="182059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I get past an </a:t>
            </a:r>
            <a:br>
              <a:rPr lang="en-US" dirty="0" smtClean="0"/>
            </a:br>
            <a:r>
              <a:rPr lang="en-US" dirty="0" smtClean="0"/>
              <a:t>Applicant Tracking System?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752600"/>
            <a:ext cx="4419598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Customize your resume for each application</a:t>
            </a:r>
          </a:p>
          <a:p>
            <a:r>
              <a:rPr lang="en-US" dirty="0" smtClean="0"/>
              <a:t>Have keywords from the job description on your resume</a:t>
            </a:r>
          </a:p>
          <a:p>
            <a:r>
              <a:rPr lang="en-US" dirty="0" smtClean="0"/>
              <a:t>Avoid using resume templates</a:t>
            </a:r>
          </a:p>
          <a:p>
            <a:r>
              <a:rPr lang="en-US" dirty="0" smtClean="0"/>
              <a:t>Only use the fonts suggested earlier</a:t>
            </a:r>
          </a:p>
          <a:p>
            <a:pPr lvl="1"/>
            <a:r>
              <a:rPr lang="en-US" dirty="0" smtClean="0"/>
              <a:t>No Times New Roman</a:t>
            </a:r>
          </a:p>
          <a:p>
            <a:r>
              <a:rPr lang="en-US" dirty="0" smtClean="0"/>
              <a:t>No images or pictures</a:t>
            </a:r>
          </a:p>
          <a:p>
            <a:r>
              <a:rPr lang="en-US" dirty="0" smtClean="0"/>
              <a:t>No different font colors other than black</a:t>
            </a:r>
          </a:p>
          <a:p>
            <a:r>
              <a:rPr lang="en-US" dirty="0" smtClean="0"/>
              <a:t>No fancy bullet points or other formatting tools</a:t>
            </a:r>
            <a:endParaRPr lang="en-US" dirty="0"/>
          </a:p>
        </p:txBody>
      </p:sp>
      <p:pic>
        <p:nvPicPr>
          <p:cNvPr id="7" name="Content Placeholder 6" descr="Book Review: The Future of the Professions (including ...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12" y="2286000"/>
            <a:ext cx="4419600" cy="3496196"/>
          </a:xfrm>
        </p:spPr>
      </p:pic>
    </p:spTree>
    <p:extLst>
      <p:ext uri="{BB962C8B-B14F-4D97-AF65-F5344CB8AC3E}">
        <p14:creationId xmlns:p14="http://schemas.microsoft.com/office/powerpoint/2010/main" val="198808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Employers Want </a:t>
            </a:r>
            <a:br>
              <a:rPr lang="en-US" dirty="0" smtClean="0"/>
            </a:br>
            <a:r>
              <a:rPr lang="en-US" dirty="0" smtClean="0"/>
              <a:t>to See on a Resume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Better Resume Writing 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5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Problem-Action-Results </a:t>
            </a:r>
            <a:r>
              <a:rPr lang="en-US" dirty="0"/>
              <a:t>(</a:t>
            </a:r>
            <a:r>
              <a:rPr lang="en-US" dirty="0" smtClean="0"/>
              <a:t>PAR)</a:t>
            </a:r>
            <a:r>
              <a:rPr lang="en-US" dirty="0"/>
              <a:t> </a:t>
            </a:r>
            <a:r>
              <a:rPr lang="en-US" dirty="0" smtClean="0"/>
              <a:t>Statements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Basic Statement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1905001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Responsible for office filing system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PAR Statement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1905001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Designed and implemented innovative file management system to replace antiquated system, resulting in an increase of staff efficiency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2413" y="5257800"/>
            <a:ext cx="9143999" cy="10895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/>
              <a:t>PAR Statements show employers you are able to identify issues, take steps in order to solve them, and have the ability to show a product from your efforts.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797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Watch Out For…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828800"/>
            <a:ext cx="4419599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Keep your summary/tasks from being subjective - quantify your skills, accomplishments, and experience</a:t>
            </a:r>
          </a:p>
          <a:p>
            <a:r>
              <a:rPr lang="en-US" dirty="0"/>
              <a:t>Consistent Verb Tense</a:t>
            </a:r>
          </a:p>
          <a:p>
            <a:pPr lvl="1"/>
            <a:r>
              <a:rPr lang="en-US" dirty="0"/>
              <a:t>Tasks from a past position should be </a:t>
            </a:r>
            <a:r>
              <a:rPr lang="en-US" dirty="0" smtClean="0"/>
              <a:t>“-</a:t>
            </a:r>
            <a:r>
              <a:rPr lang="en-US" dirty="0" err="1" smtClean="0"/>
              <a:t>ed</a:t>
            </a:r>
            <a:r>
              <a:rPr lang="en-US" dirty="0"/>
              <a:t>” verbs</a:t>
            </a:r>
          </a:p>
          <a:p>
            <a:pPr lvl="1"/>
            <a:r>
              <a:rPr lang="en-US" dirty="0"/>
              <a:t>Tasks from a present position should be written in the </a:t>
            </a:r>
            <a:r>
              <a:rPr lang="en-US" dirty="0" smtClean="0"/>
              <a:t>present</a:t>
            </a:r>
            <a:endParaRPr lang="en-US" b="1" dirty="0" smtClean="0"/>
          </a:p>
          <a:p>
            <a:r>
              <a:rPr lang="en-US" dirty="0" smtClean="0"/>
              <a:t>Do not use periods (except in Summary)</a:t>
            </a:r>
          </a:p>
          <a:p>
            <a:r>
              <a:rPr lang="en-US" dirty="0" smtClean="0"/>
              <a:t>Use single line spacing</a:t>
            </a:r>
            <a:endParaRPr lang="en-US" dirty="0"/>
          </a:p>
        </p:txBody>
      </p:sp>
      <p:pic>
        <p:nvPicPr>
          <p:cNvPr id="5" name="Content Placeholder 4" descr="Peer Edit Picture | license for copying available ..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12" y="2286000"/>
            <a:ext cx="4419600" cy="3245643"/>
          </a:xfrm>
        </p:spPr>
      </p:pic>
    </p:spTree>
    <p:extLst>
      <p:ext uri="{BB962C8B-B14F-4D97-AF65-F5344CB8AC3E}">
        <p14:creationId xmlns:p14="http://schemas.microsoft.com/office/powerpoint/2010/main" val="63790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Cover Letter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Resume’s Little Brother that he has to take everywhere…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5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Cover Letter?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4" y="1905000"/>
            <a:ext cx="4800597" cy="4267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Cover Letter is a resume personalized in writing</a:t>
            </a:r>
          </a:p>
          <a:p>
            <a:r>
              <a:rPr lang="en-US" sz="2800" dirty="0" smtClean="0"/>
              <a:t>Resume = Qualifications</a:t>
            </a:r>
          </a:p>
          <a:p>
            <a:r>
              <a:rPr lang="en-US" sz="2800" dirty="0" smtClean="0"/>
              <a:t>Cover Letter = Qualifications personified</a:t>
            </a:r>
          </a:p>
          <a:p>
            <a:r>
              <a:rPr lang="en-US" sz="2800" dirty="0" smtClean="0"/>
              <a:t>Cover Letters give employers an idea of your writing skills and character</a:t>
            </a:r>
            <a:endParaRPr lang="en-US" sz="2800" dirty="0"/>
          </a:p>
        </p:txBody>
      </p:sp>
      <p:pic>
        <p:nvPicPr>
          <p:cNvPr id="7" name="Content Placeholder 6" descr="the gift and the curse | innerlight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12" y="2209800"/>
            <a:ext cx="3657600" cy="3657600"/>
          </a:xfrm>
        </p:spPr>
      </p:pic>
    </p:spTree>
    <p:extLst>
      <p:ext uri="{BB962C8B-B14F-4D97-AF65-F5344CB8AC3E}">
        <p14:creationId xmlns:p14="http://schemas.microsoft.com/office/powerpoint/2010/main" val="235695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goes in a Cover Letter?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828800"/>
            <a:ext cx="4648199" cy="4572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How you found the position and company</a:t>
            </a:r>
          </a:p>
          <a:p>
            <a:r>
              <a:rPr lang="en-US" sz="2800" dirty="0" smtClean="0"/>
              <a:t>Establish your interest in the </a:t>
            </a:r>
            <a:r>
              <a:rPr lang="en-US" sz="2800" u="sng" dirty="0" smtClean="0"/>
              <a:t>position</a:t>
            </a:r>
            <a:r>
              <a:rPr lang="en-US" sz="2800" dirty="0" smtClean="0"/>
              <a:t> and </a:t>
            </a:r>
            <a:r>
              <a:rPr lang="en-US" sz="2800" u="sng" dirty="0" smtClean="0"/>
              <a:t>company</a:t>
            </a:r>
          </a:p>
          <a:p>
            <a:r>
              <a:rPr lang="en-US" sz="2800" dirty="0" smtClean="0"/>
              <a:t>A skill and job specific anecdote</a:t>
            </a:r>
          </a:p>
          <a:p>
            <a:r>
              <a:rPr lang="en-US" sz="2800" dirty="0" smtClean="0"/>
              <a:t>Thank you</a:t>
            </a:r>
          </a:p>
          <a:p>
            <a:r>
              <a:rPr lang="en-US" sz="2800" dirty="0" smtClean="0"/>
              <a:t>Best methods to reach you</a:t>
            </a:r>
          </a:p>
          <a:p>
            <a:r>
              <a:rPr lang="en-US" sz="2800" dirty="0" smtClean="0"/>
              <a:t>Hopeful remark</a:t>
            </a:r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12" name="Content Placeholder 11" descr="5 Excellent Tips on Writing a Quality Research Paper ..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12" y="2624114"/>
            <a:ext cx="4419600" cy="2828971"/>
          </a:xfrm>
        </p:spPr>
      </p:pic>
    </p:spTree>
    <p:extLst>
      <p:ext uri="{BB962C8B-B14F-4D97-AF65-F5344CB8AC3E}">
        <p14:creationId xmlns:p14="http://schemas.microsoft.com/office/powerpoint/2010/main" val="313283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Important Cover Letter Tips!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Make sure you always submit a Cover Letter with a Resume, even if it’s optional</a:t>
            </a:r>
          </a:p>
          <a:p>
            <a:pPr lvl="1"/>
            <a:r>
              <a:rPr lang="en-US" sz="3200" dirty="0" smtClean="0"/>
              <a:t>This may give you an edge over someone else!</a:t>
            </a:r>
          </a:p>
          <a:p>
            <a:r>
              <a:rPr lang="en-US" sz="3600" dirty="0" smtClean="0"/>
              <a:t>Have your </a:t>
            </a:r>
            <a:r>
              <a:rPr lang="en-US" sz="3200" dirty="0" smtClean="0"/>
              <a:t>Resume</a:t>
            </a:r>
            <a:r>
              <a:rPr lang="en-US" sz="3600" dirty="0" smtClean="0"/>
              <a:t> and Cover Letter in the format asked for by the job application </a:t>
            </a:r>
            <a:br>
              <a:rPr lang="en-US" sz="3600" dirty="0" smtClean="0"/>
            </a:br>
            <a:r>
              <a:rPr lang="en-US" sz="3600" dirty="0" smtClean="0"/>
              <a:t>(Word Doc, PDF, etc.)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1496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O*NET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https://www.onetonline.org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4" y="29718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56212" y="3279338"/>
            <a:ext cx="609211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Use O*Net Online to</a:t>
            </a:r>
          </a:p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help you write your </a:t>
            </a:r>
          </a:p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resume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574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Resume?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 self-marketing tool!</a:t>
            </a:r>
          </a:p>
          <a:p>
            <a:r>
              <a:rPr lang="en-US" sz="2800" dirty="0" smtClean="0"/>
              <a:t>Your resume is a billboard for the professional you</a:t>
            </a:r>
          </a:p>
          <a:p>
            <a:r>
              <a:rPr lang="en-US" sz="2800" dirty="0" smtClean="0"/>
              <a:t>Just as a consumer will review an advertisement before buying a product, an employer will review your resume before interviewing you</a:t>
            </a:r>
            <a:endParaRPr lang="en-US" sz="2800" dirty="0"/>
          </a:p>
        </p:txBody>
      </p:sp>
      <p:pic>
        <p:nvPicPr>
          <p:cNvPr id="8" name="Content Placeholder 7" descr="Billy Mays - Wikipedia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70" y="1905000"/>
            <a:ext cx="3113486" cy="4267200"/>
          </a:xfrm>
        </p:spPr>
      </p:pic>
    </p:spTree>
    <p:extLst>
      <p:ext uri="{BB962C8B-B14F-4D97-AF65-F5344CB8AC3E}">
        <p14:creationId xmlns:p14="http://schemas.microsoft.com/office/powerpoint/2010/main" val="232215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Want more help? </a:t>
            </a:r>
            <a:br>
              <a:rPr lang="en-US" dirty="0" smtClean="0"/>
            </a:br>
            <a:r>
              <a:rPr lang="en-US" b="1" dirty="0" smtClean="0"/>
              <a:t>Individualized Career Services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the Answer!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WIOA Adult &amp; Dislocated Worker, </a:t>
            </a:r>
            <a:r>
              <a:rPr lang="en-US" sz="2600" dirty="0" err="1" smtClean="0"/>
              <a:t>CareerForce</a:t>
            </a:r>
            <a:r>
              <a:rPr lang="en-US" sz="2600" dirty="0" smtClean="0"/>
              <a:t> Young Adult or DHS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Programs designed to directly assist those looking for work, training and education opportunities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Before </a:t>
            </a:r>
            <a:r>
              <a:rPr lang="en-US" sz="2600" dirty="0"/>
              <a:t>you go, ask me about eligibility if you are leaving this workshop wanting more</a:t>
            </a:r>
            <a:r>
              <a:rPr lang="en-US" sz="2600" dirty="0" smtClean="0"/>
              <a:t>!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53995155"/>
              </p:ext>
            </p:extLst>
          </p:nvPr>
        </p:nvGraphicFramePr>
        <p:xfrm>
          <a:off x="6246813" y="1615440"/>
          <a:ext cx="521208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254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Resume used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724399" cy="4267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resume DOES NOT get you a job</a:t>
            </a:r>
          </a:p>
          <a:p>
            <a:r>
              <a:rPr lang="en-US" sz="3200" dirty="0"/>
              <a:t>A resume </a:t>
            </a:r>
            <a:r>
              <a:rPr lang="en-US" sz="3200" dirty="0" smtClean="0"/>
              <a:t>gets you </a:t>
            </a:r>
            <a:r>
              <a:rPr lang="en-US" sz="3200" dirty="0"/>
              <a:t>an </a:t>
            </a:r>
            <a:r>
              <a:rPr lang="en-US" sz="3200" dirty="0" smtClean="0"/>
              <a:t>interview</a:t>
            </a:r>
          </a:p>
          <a:p>
            <a:r>
              <a:rPr lang="en-US" sz="3200" dirty="0" smtClean="0"/>
              <a:t>Resumes give employers an idea about your professional history and background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5" name="Content Placeholder 4" descr="28 App Free ประจำวันจำกัดเวลา วันที่ 21 พฤศจิกายน 255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1876425"/>
            <a:ext cx="4267200" cy="4267200"/>
          </a:xfrm>
        </p:spPr>
      </p:pic>
    </p:spTree>
    <p:extLst>
      <p:ext uri="{BB962C8B-B14F-4D97-AF65-F5344CB8AC3E}">
        <p14:creationId xmlns:p14="http://schemas.microsoft.com/office/powerpoint/2010/main" val="313518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goes into a Resume?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10172"/>
              </p:ext>
            </p:extLst>
          </p:nvPr>
        </p:nvGraphicFramePr>
        <p:xfrm>
          <a:off x="1065212" y="1676400"/>
          <a:ext cx="10134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444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a Resume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543229"/>
              </p:ext>
            </p:extLst>
          </p:nvPr>
        </p:nvGraphicFramePr>
        <p:xfrm>
          <a:off x="1522413" y="1905000"/>
          <a:ext cx="9144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209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Most Important Resume Tips!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368282"/>
              </p:ext>
            </p:extLst>
          </p:nvPr>
        </p:nvGraphicFramePr>
        <p:xfrm>
          <a:off x="1522413" y="1905000"/>
          <a:ext cx="9144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776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not go into a Resume?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098304"/>
              </p:ext>
            </p:extLst>
          </p:nvPr>
        </p:nvGraphicFramePr>
        <p:xfrm>
          <a:off x="1522413" y="1905000"/>
          <a:ext cx="9144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18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Sections of a Resume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break it 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78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1118</Words>
  <Application>Microsoft Office PowerPoint</Application>
  <PresentationFormat>Custom</PresentationFormat>
  <Paragraphs>163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Consolas</vt:lpstr>
      <vt:lpstr>Corbel</vt:lpstr>
      <vt:lpstr>Times New Roman</vt:lpstr>
      <vt:lpstr>Chalkboard 16x9</vt:lpstr>
      <vt:lpstr>Resume Writing 101</vt:lpstr>
      <vt:lpstr>Agenda for Today</vt:lpstr>
      <vt:lpstr>What is a Resume?</vt:lpstr>
      <vt:lpstr>What is a Resume used for?</vt:lpstr>
      <vt:lpstr>What goes into a Resume?</vt:lpstr>
      <vt:lpstr>Formatting a Resume</vt:lpstr>
      <vt:lpstr>The Most Important Resume Tips!</vt:lpstr>
      <vt:lpstr>What does not go into a Resume?</vt:lpstr>
      <vt:lpstr>Sections of a Resume</vt:lpstr>
      <vt:lpstr>The Header</vt:lpstr>
      <vt:lpstr>The Header - Continued</vt:lpstr>
      <vt:lpstr>The Summary</vt:lpstr>
      <vt:lpstr>Other Sections of a Resume</vt:lpstr>
      <vt:lpstr>Other Sections of a Resume </vt:lpstr>
      <vt:lpstr>Resume Formats</vt:lpstr>
      <vt:lpstr>Chronological </vt:lpstr>
      <vt:lpstr>Functional</vt:lpstr>
      <vt:lpstr>Combination</vt:lpstr>
      <vt:lpstr>Applicant Tracking Systems</vt:lpstr>
      <vt:lpstr>What are Applicant Tracking Systems</vt:lpstr>
      <vt:lpstr>How can I get past an  Applicant Tracking System?</vt:lpstr>
      <vt:lpstr>What Employers Want  to See on a Resume</vt:lpstr>
      <vt:lpstr>Problem-Action-Results (PAR) Statements</vt:lpstr>
      <vt:lpstr>Things to Watch Out For…</vt:lpstr>
      <vt:lpstr>The Cover Letter</vt:lpstr>
      <vt:lpstr>What is a Cover Letter?</vt:lpstr>
      <vt:lpstr>What goes in a Cover Letter?</vt:lpstr>
      <vt:lpstr>Most Important Cover Letter Tips!</vt:lpstr>
      <vt:lpstr>O*NET Online</vt:lpstr>
      <vt:lpstr>Want more help?  Individualized Career Services  are the Answer!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Resume Writing 101</dc:title>
  <dc:creator>STAFF</dc:creator>
  <cp:lastModifiedBy>Nicholas Buttillo</cp:lastModifiedBy>
  <cp:revision>7</cp:revision>
  <dcterms:modified xsi:type="dcterms:W3CDTF">2020-03-25T16:25:33Z</dcterms:modified>
</cp:coreProperties>
</file>