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73" r:id="rId4"/>
    <p:sldId id="259" r:id="rId5"/>
    <p:sldId id="264" r:id="rId6"/>
    <p:sldId id="258" r:id="rId7"/>
    <p:sldId id="261" r:id="rId8"/>
    <p:sldId id="260" r:id="rId9"/>
    <p:sldId id="263" r:id="rId10"/>
    <p:sldId id="262" r:id="rId11"/>
    <p:sldId id="265" r:id="rId12"/>
    <p:sldId id="266" r:id="rId13"/>
    <p:sldId id="267" r:id="rId14"/>
    <p:sldId id="269" r:id="rId15"/>
    <p:sldId id="271" r:id="rId16"/>
    <p:sldId id="268" r:id="rId17"/>
    <p:sldId id="270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14FD6-3B24-4DC7-9DCC-A32E5D1A7CF3}" type="doc">
      <dgm:prSet loTypeId="urn:microsoft.com/office/officeart/2005/8/layout/hList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6063BD2-2C86-4D86-B298-66710C683B2E}">
      <dgm:prSet phldrT="[Text]"/>
      <dgm:spPr/>
      <dgm:t>
        <a:bodyPr/>
        <a:lstStyle/>
        <a:p>
          <a:r>
            <a:rPr lang="en-US" dirty="0" smtClean="0"/>
            <a:t>Field or Industry</a:t>
          </a:r>
          <a:endParaRPr lang="en-US" dirty="0"/>
        </a:p>
      </dgm:t>
    </dgm:pt>
    <dgm:pt modelId="{AB21F4A6-B663-4DC9-8ED9-8A30A58774C1}" type="parTrans" cxnId="{8ACB76AC-A27E-4E6B-AF16-167A29A9DA3E}">
      <dgm:prSet/>
      <dgm:spPr/>
      <dgm:t>
        <a:bodyPr/>
        <a:lstStyle/>
        <a:p>
          <a:endParaRPr lang="en-US"/>
        </a:p>
      </dgm:t>
    </dgm:pt>
    <dgm:pt modelId="{221EB34B-84A3-4B40-9A0C-C7B3CB5ECF96}" type="sibTrans" cxnId="{8ACB76AC-A27E-4E6B-AF16-167A29A9DA3E}">
      <dgm:prSet/>
      <dgm:spPr/>
      <dgm:t>
        <a:bodyPr/>
        <a:lstStyle/>
        <a:p>
          <a:endParaRPr lang="en-US"/>
        </a:p>
      </dgm:t>
    </dgm:pt>
    <dgm:pt modelId="{18916399-39FD-446B-9A4A-0CAE17624AD6}">
      <dgm:prSet phldrT="[Text]"/>
      <dgm:spPr/>
      <dgm:t>
        <a:bodyPr/>
        <a:lstStyle/>
        <a:p>
          <a:r>
            <a:rPr lang="en-US" dirty="0" smtClean="0"/>
            <a:t>Location </a:t>
          </a:r>
          <a:endParaRPr lang="en-US" dirty="0"/>
        </a:p>
      </dgm:t>
    </dgm:pt>
    <dgm:pt modelId="{ABFF8D69-D150-4CE2-9CAB-38D945CC2F08}" type="parTrans" cxnId="{72D85D11-CDF9-44A0-B441-5A32B19612A6}">
      <dgm:prSet/>
      <dgm:spPr/>
      <dgm:t>
        <a:bodyPr/>
        <a:lstStyle/>
        <a:p>
          <a:endParaRPr lang="en-US"/>
        </a:p>
      </dgm:t>
    </dgm:pt>
    <dgm:pt modelId="{946457D9-B42E-4B23-841A-00E913E28C32}" type="sibTrans" cxnId="{72D85D11-CDF9-44A0-B441-5A32B19612A6}">
      <dgm:prSet/>
      <dgm:spPr/>
      <dgm:t>
        <a:bodyPr/>
        <a:lstStyle/>
        <a:p>
          <a:endParaRPr lang="en-US"/>
        </a:p>
      </dgm:t>
    </dgm:pt>
    <dgm:pt modelId="{A54907C8-E46E-46FF-9D1B-498BC1223AE7}">
      <dgm:prSet phldrT="[Text]"/>
      <dgm:spPr/>
      <dgm:t>
        <a:bodyPr/>
        <a:lstStyle/>
        <a:p>
          <a:r>
            <a:rPr lang="en-US" dirty="0" smtClean="0"/>
            <a:t>Industry specific tools or verbiage</a:t>
          </a:r>
          <a:endParaRPr lang="en-US" dirty="0"/>
        </a:p>
      </dgm:t>
    </dgm:pt>
    <dgm:pt modelId="{1DC61E51-271B-41A9-AF09-FD001639838A}" type="parTrans" cxnId="{C52AC39A-3993-432B-806F-656A5D62D3CA}">
      <dgm:prSet/>
      <dgm:spPr/>
      <dgm:t>
        <a:bodyPr/>
        <a:lstStyle/>
        <a:p>
          <a:endParaRPr lang="en-US"/>
        </a:p>
      </dgm:t>
    </dgm:pt>
    <dgm:pt modelId="{BC82FE36-4A8B-4541-99B3-081BD505CBC5}" type="sibTrans" cxnId="{C52AC39A-3993-432B-806F-656A5D62D3CA}">
      <dgm:prSet/>
      <dgm:spPr/>
      <dgm:t>
        <a:bodyPr/>
        <a:lstStyle/>
        <a:p>
          <a:endParaRPr lang="en-US"/>
        </a:p>
      </dgm:t>
    </dgm:pt>
    <dgm:pt modelId="{460741A7-5A87-4A99-9484-FC1295E41749}">
      <dgm:prSet phldrT="[Text]"/>
      <dgm:spPr/>
      <dgm:t>
        <a:bodyPr/>
        <a:lstStyle/>
        <a:p>
          <a:r>
            <a:rPr lang="en-US" dirty="0" smtClean="0"/>
            <a:t>Company Names</a:t>
          </a:r>
          <a:endParaRPr lang="en-US" dirty="0"/>
        </a:p>
      </dgm:t>
    </dgm:pt>
    <dgm:pt modelId="{3799A87E-0FEE-4407-ABE0-F60B30B125FE}" type="parTrans" cxnId="{624515FA-09B4-4588-8A2C-51F9956E160B}">
      <dgm:prSet/>
      <dgm:spPr/>
      <dgm:t>
        <a:bodyPr/>
        <a:lstStyle/>
        <a:p>
          <a:endParaRPr lang="en-US"/>
        </a:p>
      </dgm:t>
    </dgm:pt>
    <dgm:pt modelId="{1A3D520E-C156-4BC4-BE1C-BFEEDF7C39FD}" type="sibTrans" cxnId="{624515FA-09B4-4588-8A2C-51F9956E160B}">
      <dgm:prSet/>
      <dgm:spPr/>
      <dgm:t>
        <a:bodyPr/>
        <a:lstStyle/>
        <a:p>
          <a:endParaRPr lang="en-US"/>
        </a:p>
      </dgm:t>
    </dgm:pt>
    <dgm:pt modelId="{35FDED73-9100-4C5E-AB5F-44587169DA99}">
      <dgm:prSet phldrT="[Text]"/>
      <dgm:spPr/>
      <dgm:t>
        <a:bodyPr/>
        <a:lstStyle/>
        <a:p>
          <a:r>
            <a:rPr lang="en-US" dirty="0" smtClean="0"/>
            <a:t>Desired Job title/Job type</a:t>
          </a:r>
          <a:endParaRPr lang="en-US" dirty="0"/>
        </a:p>
      </dgm:t>
    </dgm:pt>
    <dgm:pt modelId="{B6F80B9E-632A-432A-9141-EF78B82C38AD}" type="sibTrans" cxnId="{A224A76B-05BD-4BF5-A431-DB6BB9F2D1F6}">
      <dgm:prSet/>
      <dgm:spPr/>
      <dgm:t>
        <a:bodyPr/>
        <a:lstStyle/>
        <a:p>
          <a:endParaRPr lang="en-US"/>
        </a:p>
      </dgm:t>
    </dgm:pt>
    <dgm:pt modelId="{43B55E84-7B3E-48C3-A557-475D2F4C2711}" type="parTrans" cxnId="{A224A76B-05BD-4BF5-A431-DB6BB9F2D1F6}">
      <dgm:prSet/>
      <dgm:spPr/>
      <dgm:t>
        <a:bodyPr/>
        <a:lstStyle/>
        <a:p>
          <a:endParaRPr lang="en-US"/>
        </a:p>
      </dgm:t>
    </dgm:pt>
    <dgm:pt modelId="{16919FDB-AD57-48E6-AFEC-0CD95ED5966E}" type="pres">
      <dgm:prSet presAssocID="{3C614FD6-3B24-4DC7-9DCC-A32E5D1A7C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CE303C-DC53-42E3-8A34-2ECF0F8DFE13}" type="pres">
      <dgm:prSet presAssocID="{35FDED73-9100-4C5E-AB5F-44587169DA99}" presName="roof" presStyleLbl="dkBgShp" presStyleIdx="0" presStyleCnt="2"/>
      <dgm:spPr/>
      <dgm:t>
        <a:bodyPr/>
        <a:lstStyle/>
        <a:p>
          <a:endParaRPr lang="en-US"/>
        </a:p>
      </dgm:t>
    </dgm:pt>
    <dgm:pt modelId="{21FF1DF0-4AF4-4AF0-BB1C-21818F99AAB6}" type="pres">
      <dgm:prSet presAssocID="{35FDED73-9100-4C5E-AB5F-44587169DA99}" presName="pillars" presStyleCnt="0"/>
      <dgm:spPr/>
    </dgm:pt>
    <dgm:pt modelId="{1CB69E79-61CD-4935-B03B-F415402C36AF}" type="pres">
      <dgm:prSet presAssocID="{35FDED73-9100-4C5E-AB5F-44587169DA99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0D9FB-B771-483E-90C8-606D97E795F4}" type="pres">
      <dgm:prSet presAssocID="{18916399-39FD-446B-9A4A-0CAE17624AD6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9715B-C009-411A-94B9-F70391D998C3}" type="pres">
      <dgm:prSet presAssocID="{A54907C8-E46E-46FF-9D1B-498BC1223AE7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92C88-57EF-4BAD-BC0E-AF9DE4584843}" type="pres">
      <dgm:prSet presAssocID="{460741A7-5A87-4A99-9484-FC1295E41749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014F3-1D74-4AC7-BC9A-4D442B09881D}" type="pres">
      <dgm:prSet presAssocID="{35FDED73-9100-4C5E-AB5F-44587169DA99}" presName="base" presStyleLbl="dkBgShp" presStyleIdx="1" presStyleCnt="2"/>
      <dgm:spPr/>
    </dgm:pt>
  </dgm:ptLst>
  <dgm:cxnLst>
    <dgm:cxn modelId="{624515FA-09B4-4588-8A2C-51F9956E160B}" srcId="{35FDED73-9100-4C5E-AB5F-44587169DA99}" destId="{460741A7-5A87-4A99-9484-FC1295E41749}" srcOrd="3" destOrd="0" parTransId="{3799A87E-0FEE-4407-ABE0-F60B30B125FE}" sibTransId="{1A3D520E-C156-4BC4-BE1C-BFEEDF7C39FD}"/>
    <dgm:cxn modelId="{1FE9F4F0-C22D-4659-BDA4-A84FB9B80022}" type="presOf" srcId="{3C614FD6-3B24-4DC7-9DCC-A32E5D1A7CF3}" destId="{16919FDB-AD57-48E6-AFEC-0CD95ED5966E}" srcOrd="0" destOrd="0" presId="urn:microsoft.com/office/officeart/2005/8/layout/hList3"/>
    <dgm:cxn modelId="{720A7E9A-AFCB-4FFB-A969-10287D1993FD}" type="presOf" srcId="{460741A7-5A87-4A99-9484-FC1295E41749}" destId="{7AC92C88-57EF-4BAD-BC0E-AF9DE4584843}" srcOrd="0" destOrd="0" presId="urn:microsoft.com/office/officeart/2005/8/layout/hList3"/>
    <dgm:cxn modelId="{DFA51BFD-DCFA-427C-9246-BFF0AE681779}" type="presOf" srcId="{A54907C8-E46E-46FF-9D1B-498BC1223AE7}" destId="{1069715B-C009-411A-94B9-F70391D998C3}" srcOrd="0" destOrd="0" presId="urn:microsoft.com/office/officeart/2005/8/layout/hList3"/>
    <dgm:cxn modelId="{3C462903-2D76-45BA-BE8F-46E0459137AC}" type="presOf" srcId="{18916399-39FD-446B-9A4A-0CAE17624AD6}" destId="{BBF0D9FB-B771-483E-90C8-606D97E795F4}" srcOrd="0" destOrd="0" presId="urn:microsoft.com/office/officeart/2005/8/layout/hList3"/>
    <dgm:cxn modelId="{604C9DC7-E461-4FCD-B9E5-5D8B6DAF3419}" type="presOf" srcId="{16063BD2-2C86-4D86-B298-66710C683B2E}" destId="{1CB69E79-61CD-4935-B03B-F415402C36AF}" srcOrd="0" destOrd="0" presId="urn:microsoft.com/office/officeart/2005/8/layout/hList3"/>
    <dgm:cxn modelId="{B161B7DC-F78A-46A7-80F9-167A692E4BC0}" type="presOf" srcId="{35FDED73-9100-4C5E-AB5F-44587169DA99}" destId="{96CE303C-DC53-42E3-8A34-2ECF0F8DFE13}" srcOrd="0" destOrd="0" presId="urn:microsoft.com/office/officeart/2005/8/layout/hList3"/>
    <dgm:cxn modelId="{8ACB76AC-A27E-4E6B-AF16-167A29A9DA3E}" srcId="{35FDED73-9100-4C5E-AB5F-44587169DA99}" destId="{16063BD2-2C86-4D86-B298-66710C683B2E}" srcOrd="0" destOrd="0" parTransId="{AB21F4A6-B663-4DC9-8ED9-8A30A58774C1}" sibTransId="{221EB34B-84A3-4B40-9A0C-C7B3CB5ECF96}"/>
    <dgm:cxn modelId="{C52AC39A-3993-432B-806F-656A5D62D3CA}" srcId="{35FDED73-9100-4C5E-AB5F-44587169DA99}" destId="{A54907C8-E46E-46FF-9D1B-498BC1223AE7}" srcOrd="2" destOrd="0" parTransId="{1DC61E51-271B-41A9-AF09-FD001639838A}" sibTransId="{BC82FE36-4A8B-4541-99B3-081BD505CBC5}"/>
    <dgm:cxn modelId="{A224A76B-05BD-4BF5-A431-DB6BB9F2D1F6}" srcId="{3C614FD6-3B24-4DC7-9DCC-A32E5D1A7CF3}" destId="{35FDED73-9100-4C5E-AB5F-44587169DA99}" srcOrd="0" destOrd="0" parTransId="{43B55E84-7B3E-48C3-A557-475D2F4C2711}" sibTransId="{B6F80B9E-632A-432A-9141-EF78B82C38AD}"/>
    <dgm:cxn modelId="{72D85D11-CDF9-44A0-B441-5A32B19612A6}" srcId="{35FDED73-9100-4C5E-AB5F-44587169DA99}" destId="{18916399-39FD-446B-9A4A-0CAE17624AD6}" srcOrd="1" destOrd="0" parTransId="{ABFF8D69-D150-4CE2-9CAB-38D945CC2F08}" sibTransId="{946457D9-B42E-4B23-841A-00E913E28C32}"/>
    <dgm:cxn modelId="{239A6AF5-1463-45AE-9109-6F1D1EEE1AA2}" type="presParOf" srcId="{16919FDB-AD57-48E6-AFEC-0CD95ED5966E}" destId="{96CE303C-DC53-42E3-8A34-2ECF0F8DFE13}" srcOrd="0" destOrd="0" presId="urn:microsoft.com/office/officeart/2005/8/layout/hList3"/>
    <dgm:cxn modelId="{75093FED-AFDF-4A5F-A473-027A4BCC3B56}" type="presParOf" srcId="{16919FDB-AD57-48E6-AFEC-0CD95ED5966E}" destId="{21FF1DF0-4AF4-4AF0-BB1C-21818F99AAB6}" srcOrd="1" destOrd="0" presId="urn:microsoft.com/office/officeart/2005/8/layout/hList3"/>
    <dgm:cxn modelId="{A66628C2-2932-4ADC-8BDA-A21F8BE326CB}" type="presParOf" srcId="{21FF1DF0-4AF4-4AF0-BB1C-21818F99AAB6}" destId="{1CB69E79-61CD-4935-B03B-F415402C36AF}" srcOrd="0" destOrd="0" presId="urn:microsoft.com/office/officeart/2005/8/layout/hList3"/>
    <dgm:cxn modelId="{07E039EA-AB42-4F81-971F-72526BDEFDA6}" type="presParOf" srcId="{21FF1DF0-4AF4-4AF0-BB1C-21818F99AAB6}" destId="{BBF0D9FB-B771-483E-90C8-606D97E795F4}" srcOrd="1" destOrd="0" presId="urn:microsoft.com/office/officeart/2005/8/layout/hList3"/>
    <dgm:cxn modelId="{2DF0C1CD-6B64-451D-B8EB-E90F7A7DC060}" type="presParOf" srcId="{21FF1DF0-4AF4-4AF0-BB1C-21818F99AAB6}" destId="{1069715B-C009-411A-94B9-F70391D998C3}" srcOrd="2" destOrd="0" presId="urn:microsoft.com/office/officeart/2005/8/layout/hList3"/>
    <dgm:cxn modelId="{41292459-DD4C-453D-BF16-D7B0F37398F1}" type="presParOf" srcId="{21FF1DF0-4AF4-4AF0-BB1C-21818F99AAB6}" destId="{7AC92C88-57EF-4BAD-BC0E-AF9DE4584843}" srcOrd="3" destOrd="0" presId="urn:microsoft.com/office/officeart/2005/8/layout/hList3"/>
    <dgm:cxn modelId="{4497E4D6-5A7A-4F71-9360-756B81BB7EC4}" type="presParOf" srcId="{16919FDB-AD57-48E6-AFEC-0CD95ED5966E}" destId="{3A8014F3-1D74-4AC7-BC9A-4D442B09881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467384-2C32-4DB4-8CA2-D2FB643C44DB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04A9C8-61CE-46AE-BC0C-240BC4A732B1}">
      <dgm:prSet phldrT="[Text]" custT="1"/>
      <dgm:spPr/>
      <dgm:t>
        <a:bodyPr/>
        <a:lstStyle/>
        <a:p>
          <a:r>
            <a:rPr lang="en-US" sz="2400" dirty="0" smtClean="0"/>
            <a:t>Updated Documents</a:t>
          </a:r>
          <a:endParaRPr lang="en-US" sz="2400" dirty="0"/>
        </a:p>
      </dgm:t>
    </dgm:pt>
    <dgm:pt modelId="{A573BAD9-ED73-474D-9F88-C19E53712B23}" type="parTrans" cxnId="{57889078-6C5A-4895-991C-06CDAD354C3B}">
      <dgm:prSet/>
      <dgm:spPr/>
      <dgm:t>
        <a:bodyPr/>
        <a:lstStyle/>
        <a:p>
          <a:endParaRPr lang="en-US" sz="2000"/>
        </a:p>
      </dgm:t>
    </dgm:pt>
    <dgm:pt modelId="{9B5F5521-2667-4388-9D9B-58913E9D541B}" type="sibTrans" cxnId="{57889078-6C5A-4895-991C-06CDAD354C3B}">
      <dgm:prSet/>
      <dgm:spPr/>
      <dgm:t>
        <a:bodyPr/>
        <a:lstStyle/>
        <a:p>
          <a:endParaRPr lang="en-US" sz="2000"/>
        </a:p>
      </dgm:t>
    </dgm:pt>
    <dgm:pt modelId="{D5128237-3042-4A68-9CCF-3DABD1490695}">
      <dgm:prSet phldrT="[Text]" custT="1"/>
      <dgm:spPr/>
      <dgm:t>
        <a:bodyPr/>
        <a:lstStyle/>
        <a:p>
          <a:r>
            <a:rPr lang="en-US" sz="2400" dirty="0" smtClean="0"/>
            <a:t>Resume &amp; Cover Letter</a:t>
          </a:r>
          <a:endParaRPr lang="en-US" sz="2400" dirty="0"/>
        </a:p>
      </dgm:t>
    </dgm:pt>
    <dgm:pt modelId="{BAEFFF11-4474-47D1-BB3E-DC890589EB9E}" type="parTrans" cxnId="{22E273B2-1F27-476A-A64F-564769F85F70}">
      <dgm:prSet/>
      <dgm:spPr/>
      <dgm:t>
        <a:bodyPr/>
        <a:lstStyle/>
        <a:p>
          <a:endParaRPr lang="en-US" sz="2000"/>
        </a:p>
      </dgm:t>
    </dgm:pt>
    <dgm:pt modelId="{9E8A4859-8D00-4224-AB4E-1062A07C5656}" type="sibTrans" cxnId="{22E273B2-1F27-476A-A64F-564769F85F70}">
      <dgm:prSet/>
      <dgm:spPr/>
      <dgm:t>
        <a:bodyPr/>
        <a:lstStyle/>
        <a:p>
          <a:endParaRPr lang="en-US" sz="2000"/>
        </a:p>
      </dgm:t>
    </dgm:pt>
    <dgm:pt modelId="{A37DF321-0136-4092-83B1-FD313C1F1E8A}">
      <dgm:prSet phldrT="[Text]" custT="1"/>
      <dgm:spPr/>
      <dgm:t>
        <a:bodyPr/>
        <a:lstStyle/>
        <a:p>
          <a:r>
            <a:rPr lang="en-US" sz="1800" dirty="0" smtClean="0"/>
            <a:t>Your resume and cover letter should be customized to each job you are applying to</a:t>
          </a:r>
          <a:endParaRPr lang="en-US" sz="1800" dirty="0"/>
        </a:p>
      </dgm:t>
    </dgm:pt>
    <dgm:pt modelId="{FFFCF804-B2C4-4D87-9559-E1B8DC67F7C2}" type="parTrans" cxnId="{533B4005-D372-465F-8314-77C1FDBCAA2C}">
      <dgm:prSet/>
      <dgm:spPr/>
      <dgm:t>
        <a:bodyPr/>
        <a:lstStyle/>
        <a:p>
          <a:endParaRPr lang="en-US" sz="2000"/>
        </a:p>
      </dgm:t>
    </dgm:pt>
    <dgm:pt modelId="{F332C248-0C29-4BD6-8696-A54469C5D16A}" type="sibTrans" cxnId="{533B4005-D372-465F-8314-77C1FDBCAA2C}">
      <dgm:prSet/>
      <dgm:spPr/>
      <dgm:t>
        <a:bodyPr/>
        <a:lstStyle/>
        <a:p>
          <a:endParaRPr lang="en-US" sz="2000"/>
        </a:p>
      </dgm:t>
    </dgm:pt>
    <dgm:pt modelId="{588E6D7B-4830-4083-9202-A2D332C9B1BA}">
      <dgm:prSet phldrT="[Text]" custT="1"/>
      <dgm:spPr/>
      <dgm:t>
        <a:bodyPr/>
        <a:lstStyle/>
        <a:p>
          <a:r>
            <a:rPr lang="en-US" sz="2400" dirty="0" smtClean="0"/>
            <a:t>Professional Email Address</a:t>
          </a:r>
          <a:endParaRPr lang="en-US" sz="2400" dirty="0"/>
        </a:p>
      </dgm:t>
    </dgm:pt>
    <dgm:pt modelId="{6B2A2A96-6D6D-4563-A87A-8FC91F883D27}" type="parTrans" cxnId="{07B480BC-3F73-4494-9F7E-81C585CB21F4}">
      <dgm:prSet/>
      <dgm:spPr/>
      <dgm:t>
        <a:bodyPr/>
        <a:lstStyle/>
        <a:p>
          <a:endParaRPr lang="en-US" sz="2000"/>
        </a:p>
      </dgm:t>
    </dgm:pt>
    <dgm:pt modelId="{A827BB19-331D-4932-ACD0-44C0BDE7E82A}" type="sibTrans" cxnId="{07B480BC-3F73-4494-9F7E-81C585CB21F4}">
      <dgm:prSet/>
      <dgm:spPr/>
      <dgm:t>
        <a:bodyPr/>
        <a:lstStyle/>
        <a:p>
          <a:endParaRPr lang="en-US" sz="2000"/>
        </a:p>
      </dgm:t>
    </dgm:pt>
    <dgm:pt modelId="{0F6AA59A-7BFF-4FD5-A121-B8B2E8469B8F}">
      <dgm:prSet phldrT="[Text]" custT="1"/>
      <dgm:spPr/>
      <dgm:t>
        <a:bodyPr/>
        <a:lstStyle/>
        <a:p>
          <a:r>
            <a:rPr lang="en-US" sz="2400" dirty="0" smtClean="0"/>
            <a:t>FIRSTNAME.LASTNAME@gmail.com</a:t>
          </a:r>
          <a:endParaRPr lang="en-US" sz="2400" dirty="0"/>
        </a:p>
      </dgm:t>
    </dgm:pt>
    <dgm:pt modelId="{2E865438-8BEC-4FEC-AD22-068064C575CE}" type="parTrans" cxnId="{41ABB0DE-B665-4678-AA5B-EA874D1D03B4}">
      <dgm:prSet/>
      <dgm:spPr/>
      <dgm:t>
        <a:bodyPr/>
        <a:lstStyle/>
        <a:p>
          <a:endParaRPr lang="en-US" sz="2000"/>
        </a:p>
      </dgm:t>
    </dgm:pt>
    <dgm:pt modelId="{43DBD1C8-C4B4-459C-AF14-8597D8226A0C}" type="sibTrans" cxnId="{41ABB0DE-B665-4678-AA5B-EA874D1D03B4}">
      <dgm:prSet/>
      <dgm:spPr/>
      <dgm:t>
        <a:bodyPr/>
        <a:lstStyle/>
        <a:p>
          <a:endParaRPr lang="en-US" sz="2000"/>
        </a:p>
      </dgm:t>
    </dgm:pt>
    <dgm:pt modelId="{1A363CF9-6DAB-4172-9E5F-858FAC3CC681}">
      <dgm:prSet phldrT="[Text]" custT="1"/>
      <dgm:spPr/>
      <dgm:t>
        <a:bodyPr/>
        <a:lstStyle/>
        <a:p>
          <a:r>
            <a:rPr lang="en-US" sz="1800" dirty="0" smtClean="0"/>
            <a:t>Have your email address easily and professionally convey your name</a:t>
          </a:r>
          <a:endParaRPr lang="en-US" sz="1800" dirty="0"/>
        </a:p>
      </dgm:t>
    </dgm:pt>
    <dgm:pt modelId="{DE3B8546-3515-4602-AF32-CB98F3B3937A}" type="parTrans" cxnId="{6551F0F1-E9B5-4094-8522-F10400FD88F7}">
      <dgm:prSet/>
      <dgm:spPr/>
      <dgm:t>
        <a:bodyPr/>
        <a:lstStyle/>
        <a:p>
          <a:endParaRPr lang="en-US" sz="2000"/>
        </a:p>
      </dgm:t>
    </dgm:pt>
    <dgm:pt modelId="{AEC3B668-250E-4D61-B143-DC61F0233ED5}" type="sibTrans" cxnId="{6551F0F1-E9B5-4094-8522-F10400FD88F7}">
      <dgm:prSet/>
      <dgm:spPr/>
      <dgm:t>
        <a:bodyPr/>
        <a:lstStyle/>
        <a:p>
          <a:endParaRPr lang="en-US" sz="2000"/>
        </a:p>
      </dgm:t>
    </dgm:pt>
    <dgm:pt modelId="{51E09F52-22AE-4018-BB9E-635B0C2C3AF8}">
      <dgm:prSet phldrT="[Text]" custT="1"/>
      <dgm:spPr/>
      <dgm:t>
        <a:bodyPr/>
        <a:lstStyle/>
        <a:p>
          <a:r>
            <a:rPr lang="en-US" sz="2400" dirty="0" smtClean="0"/>
            <a:t>Employment History</a:t>
          </a:r>
          <a:endParaRPr lang="en-US" sz="2400" dirty="0"/>
        </a:p>
      </dgm:t>
    </dgm:pt>
    <dgm:pt modelId="{E8DE3AFF-8CB2-408D-BDC1-4EB85383285D}" type="parTrans" cxnId="{227CE149-C9BD-4412-B69C-B04D16135B35}">
      <dgm:prSet/>
      <dgm:spPr/>
      <dgm:t>
        <a:bodyPr/>
        <a:lstStyle/>
        <a:p>
          <a:endParaRPr lang="en-US" sz="2000"/>
        </a:p>
      </dgm:t>
    </dgm:pt>
    <dgm:pt modelId="{E7B72970-049E-4E8C-9F83-D32533DC2A14}" type="sibTrans" cxnId="{227CE149-C9BD-4412-B69C-B04D16135B35}">
      <dgm:prSet/>
      <dgm:spPr/>
      <dgm:t>
        <a:bodyPr/>
        <a:lstStyle/>
        <a:p>
          <a:endParaRPr lang="en-US" sz="2000"/>
        </a:p>
      </dgm:t>
    </dgm:pt>
    <dgm:pt modelId="{94C4EA58-62F5-457E-A8F0-3C1095FEA28B}">
      <dgm:prSet phldrT="[Text]" custT="1"/>
      <dgm:spPr/>
      <dgm:t>
        <a:bodyPr/>
        <a:lstStyle/>
        <a:p>
          <a:r>
            <a:rPr lang="en-US" sz="2400" dirty="0" smtClean="0"/>
            <a:t>For application purposes</a:t>
          </a:r>
          <a:endParaRPr lang="en-US" sz="2400" dirty="0"/>
        </a:p>
      </dgm:t>
    </dgm:pt>
    <dgm:pt modelId="{BFDCB721-66C5-40CE-9920-B615D0609074}" type="parTrans" cxnId="{9277A3E5-7B4E-4485-B39A-F60C7998453A}">
      <dgm:prSet/>
      <dgm:spPr/>
      <dgm:t>
        <a:bodyPr/>
        <a:lstStyle/>
        <a:p>
          <a:endParaRPr lang="en-US" sz="2000"/>
        </a:p>
      </dgm:t>
    </dgm:pt>
    <dgm:pt modelId="{2A7EA0A1-140E-4BC3-AC83-7AC25C8B80CA}" type="sibTrans" cxnId="{9277A3E5-7B4E-4485-B39A-F60C7998453A}">
      <dgm:prSet/>
      <dgm:spPr/>
      <dgm:t>
        <a:bodyPr/>
        <a:lstStyle/>
        <a:p>
          <a:endParaRPr lang="en-US" sz="2000"/>
        </a:p>
      </dgm:t>
    </dgm:pt>
    <dgm:pt modelId="{95E53620-39FF-4E29-B2A2-7BC5557C57DB}">
      <dgm:prSet phldrT="[Text]" custT="1"/>
      <dgm:spPr/>
      <dgm:t>
        <a:bodyPr/>
        <a:lstStyle/>
        <a:p>
          <a:r>
            <a:rPr lang="en-US" sz="1800" dirty="0" smtClean="0"/>
            <a:t>Many applications will ask you to reproduce this on their forms</a:t>
          </a:r>
          <a:endParaRPr lang="en-US" sz="1800" dirty="0"/>
        </a:p>
      </dgm:t>
    </dgm:pt>
    <dgm:pt modelId="{9FD5564D-2746-4661-A1D4-ADA645C1B0F3}" type="parTrans" cxnId="{BF657658-734A-4EA2-8802-7F9AC72449DB}">
      <dgm:prSet/>
      <dgm:spPr/>
      <dgm:t>
        <a:bodyPr/>
        <a:lstStyle/>
        <a:p>
          <a:endParaRPr lang="en-US" sz="2000"/>
        </a:p>
      </dgm:t>
    </dgm:pt>
    <dgm:pt modelId="{7732AC9D-E8E3-4E47-97A0-E5B98F67CF38}" type="sibTrans" cxnId="{BF657658-734A-4EA2-8802-7F9AC72449DB}">
      <dgm:prSet/>
      <dgm:spPr/>
      <dgm:t>
        <a:bodyPr/>
        <a:lstStyle/>
        <a:p>
          <a:endParaRPr lang="en-US" sz="2000"/>
        </a:p>
      </dgm:t>
    </dgm:pt>
    <dgm:pt modelId="{0AD43CD0-12A3-4026-88C9-062D09EE0FCA}">
      <dgm:prSet phldrT="[Text]" custT="1"/>
      <dgm:spPr/>
      <dgm:t>
        <a:bodyPr/>
        <a:lstStyle/>
        <a:p>
          <a:r>
            <a:rPr lang="en-US" sz="1800" dirty="0" smtClean="0"/>
            <a:t>Make sure you directly follow application instructions on what format these documents should be in (PDF/Word Doc/etc.)</a:t>
          </a:r>
          <a:endParaRPr lang="en-US" sz="1800" dirty="0"/>
        </a:p>
      </dgm:t>
    </dgm:pt>
    <dgm:pt modelId="{53459B53-FD67-4769-826B-4E469676735F}" type="parTrans" cxnId="{EDCE5968-7273-4C54-8462-1A2E299CC818}">
      <dgm:prSet/>
      <dgm:spPr/>
      <dgm:t>
        <a:bodyPr/>
        <a:lstStyle/>
        <a:p>
          <a:endParaRPr lang="en-US" sz="2000"/>
        </a:p>
      </dgm:t>
    </dgm:pt>
    <dgm:pt modelId="{D1FFCA9A-DDB7-4DDA-BC03-FD871E403873}" type="sibTrans" cxnId="{EDCE5968-7273-4C54-8462-1A2E299CC818}">
      <dgm:prSet/>
      <dgm:spPr/>
      <dgm:t>
        <a:bodyPr/>
        <a:lstStyle/>
        <a:p>
          <a:endParaRPr lang="en-US" sz="2000"/>
        </a:p>
      </dgm:t>
    </dgm:pt>
    <dgm:pt modelId="{34413C25-F762-46EB-B199-217E8346637F}">
      <dgm:prSet phldrT="[Text]" custT="1"/>
      <dgm:spPr/>
      <dgm:t>
        <a:bodyPr/>
        <a:lstStyle/>
        <a:p>
          <a:r>
            <a:rPr lang="en-US" sz="1800" dirty="0" smtClean="0"/>
            <a:t>Try to avoid numbers if possible, and especially any special characters (!$* for example)</a:t>
          </a:r>
          <a:endParaRPr lang="en-US" sz="1800" dirty="0"/>
        </a:p>
      </dgm:t>
    </dgm:pt>
    <dgm:pt modelId="{1302C5AE-A80B-44BF-8691-E4D75609F0AB}" type="parTrans" cxnId="{157C407B-8666-4A04-96A7-3DC33139AADD}">
      <dgm:prSet/>
      <dgm:spPr/>
      <dgm:t>
        <a:bodyPr/>
        <a:lstStyle/>
        <a:p>
          <a:endParaRPr lang="en-US" sz="1800"/>
        </a:p>
      </dgm:t>
    </dgm:pt>
    <dgm:pt modelId="{A6A38A5E-BA2F-4495-B6F2-484445FCD0BF}" type="sibTrans" cxnId="{157C407B-8666-4A04-96A7-3DC33139AADD}">
      <dgm:prSet/>
      <dgm:spPr/>
      <dgm:t>
        <a:bodyPr/>
        <a:lstStyle/>
        <a:p>
          <a:endParaRPr lang="en-US" sz="1800"/>
        </a:p>
      </dgm:t>
    </dgm:pt>
    <dgm:pt modelId="{C5870BEB-5363-4C1B-AF2A-7AD51133AF4B}">
      <dgm:prSet phldrT="[Text]" custT="1"/>
      <dgm:spPr/>
      <dgm:t>
        <a:bodyPr/>
        <a:lstStyle/>
        <a:p>
          <a:r>
            <a:rPr lang="en-US" sz="1800" dirty="0" smtClean="0"/>
            <a:t>Have months and years for positions ready</a:t>
          </a:r>
          <a:endParaRPr lang="en-US" sz="1800" dirty="0"/>
        </a:p>
      </dgm:t>
    </dgm:pt>
    <dgm:pt modelId="{E2129CEA-7BD4-4B39-842C-1EAECA6FD699}" type="parTrans" cxnId="{4B83CC67-4F59-4367-9457-A9E1CDB8741D}">
      <dgm:prSet/>
      <dgm:spPr/>
      <dgm:t>
        <a:bodyPr/>
        <a:lstStyle/>
        <a:p>
          <a:endParaRPr lang="en-US" sz="1800"/>
        </a:p>
      </dgm:t>
    </dgm:pt>
    <dgm:pt modelId="{FC6F98A4-DFAA-4639-889C-A7809FA02595}" type="sibTrans" cxnId="{4B83CC67-4F59-4367-9457-A9E1CDB8741D}">
      <dgm:prSet/>
      <dgm:spPr/>
      <dgm:t>
        <a:bodyPr/>
        <a:lstStyle/>
        <a:p>
          <a:endParaRPr lang="en-US" sz="1800"/>
        </a:p>
      </dgm:t>
    </dgm:pt>
    <dgm:pt modelId="{DB68C244-173B-4092-AF45-507EE6896177}">
      <dgm:prSet phldrT="[Text]" custT="1"/>
      <dgm:spPr/>
      <dgm:t>
        <a:bodyPr/>
        <a:lstStyle/>
        <a:p>
          <a:endParaRPr lang="en-US" sz="1800" dirty="0"/>
        </a:p>
      </dgm:t>
    </dgm:pt>
    <dgm:pt modelId="{B6B7AD71-3C22-49DB-A4BB-6FBBBB98B0E6}" type="sibTrans" cxnId="{F50710C9-28FC-4C4C-A8E7-7D7EA7378CDB}">
      <dgm:prSet/>
      <dgm:spPr/>
      <dgm:t>
        <a:bodyPr/>
        <a:lstStyle/>
        <a:p>
          <a:endParaRPr lang="en-US" sz="1800"/>
        </a:p>
      </dgm:t>
    </dgm:pt>
    <dgm:pt modelId="{B82A7A70-056A-47E7-9759-6F07F3ACCE06}" type="parTrans" cxnId="{F50710C9-28FC-4C4C-A8E7-7D7EA7378CDB}">
      <dgm:prSet/>
      <dgm:spPr/>
      <dgm:t>
        <a:bodyPr/>
        <a:lstStyle/>
        <a:p>
          <a:endParaRPr lang="en-US" sz="1800"/>
        </a:p>
      </dgm:t>
    </dgm:pt>
    <dgm:pt modelId="{DF77F102-7875-439D-AB33-079E201479BE}" type="pres">
      <dgm:prSet presAssocID="{FB467384-2C32-4DB4-8CA2-D2FB643C44D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2DD8160-D077-4283-933E-031B7E5778BC}" type="pres">
      <dgm:prSet presAssocID="{4B04A9C8-61CE-46AE-BC0C-240BC4A732B1}" presName="composite" presStyleCnt="0"/>
      <dgm:spPr/>
    </dgm:pt>
    <dgm:pt modelId="{FE87F724-F341-46C6-BF1A-766104826756}" type="pres">
      <dgm:prSet presAssocID="{4B04A9C8-61CE-46AE-BC0C-240BC4A732B1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3C775-3BB8-4A84-8D61-7AF55893481E}" type="pres">
      <dgm:prSet presAssocID="{4B04A9C8-61CE-46AE-BC0C-240BC4A732B1}" presName="Parent" presStyleLbl="alignNode1" presStyleIdx="0" presStyleCnt="3" custScaleY="14970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70112-F5BA-483A-B9A9-81075E9FEAB1}" type="pres">
      <dgm:prSet presAssocID="{4B04A9C8-61CE-46AE-BC0C-240BC4A732B1}" presName="Accent" presStyleLbl="parChTrans1D1" presStyleIdx="0" presStyleCnt="3"/>
      <dgm:spPr/>
    </dgm:pt>
    <dgm:pt modelId="{5E6CDC24-EA5D-4C92-ACF1-F902AAE783E4}" type="pres">
      <dgm:prSet presAssocID="{4B04A9C8-61CE-46AE-BC0C-240BC4A732B1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1FD2F-116E-4478-8028-379ECDDAA3C6}" type="pres">
      <dgm:prSet presAssocID="{9B5F5521-2667-4388-9D9B-58913E9D541B}" presName="sibTrans" presStyleCnt="0"/>
      <dgm:spPr/>
    </dgm:pt>
    <dgm:pt modelId="{B986D1F3-27F7-47D5-8390-572A8CC02EA5}" type="pres">
      <dgm:prSet presAssocID="{588E6D7B-4830-4083-9202-A2D332C9B1BA}" presName="composite" presStyleCnt="0"/>
      <dgm:spPr/>
    </dgm:pt>
    <dgm:pt modelId="{029B3441-9E75-4CB7-8CD3-380A861C6E70}" type="pres">
      <dgm:prSet presAssocID="{588E6D7B-4830-4083-9202-A2D332C9B1BA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FF6DF-7D08-4F0B-957C-85E38E47ABAC}" type="pres">
      <dgm:prSet presAssocID="{588E6D7B-4830-4083-9202-A2D332C9B1BA}" presName="Parent" presStyleLbl="alignNode1" presStyleIdx="1" presStyleCnt="3" custScaleY="14879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FD8AA-A996-44EE-A640-EA02A91CB0E5}" type="pres">
      <dgm:prSet presAssocID="{588E6D7B-4830-4083-9202-A2D332C9B1BA}" presName="Accent" presStyleLbl="parChTrans1D1" presStyleIdx="1" presStyleCnt="3"/>
      <dgm:spPr/>
    </dgm:pt>
    <dgm:pt modelId="{D098BB65-3FFF-44B1-9B66-E2617D7EE687}" type="pres">
      <dgm:prSet presAssocID="{588E6D7B-4830-4083-9202-A2D332C9B1BA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1FEE6-2D90-48B5-8718-2CB1269DA586}" type="pres">
      <dgm:prSet presAssocID="{A827BB19-331D-4932-ACD0-44C0BDE7E82A}" presName="sibTrans" presStyleCnt="0"/>
      <dgm:spPr/>
    </dgm:pt>
    <dgm:pt modelId="{71F805B4-6251-4583-A22C-3FCA280DF5D8}" type="pres">
      <dgm:prSet presAssocID="{51E09F52-22AE-4018-BB9E-635B0C2C3AF8}" presName="composite" presStyleCnt="0"/>
      <dgm:spPr/>
    </dgm:pt>
    <dgm:pt modelId="{F20645E9-0757-46AD-B76D-0FBB4CAAB145}" type="pres">
      <dgm:prSet presAssocID="{51E09F52-22AE-4018-BB9E-635B0C2C3AF8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D815B-9BCB-418F-B35C-B2034E82E09C}" type="pres">
      <dgm:prSet presAssocID="{51E09F52-22AE-4018-BB9E-635B0C2C3AF8}" presName="Parent" presStyleLbl="alignNode1" presStyleIdx="2" presStyleCnt="3" custScaleY="1522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B941E-40D6-4BCA-AE6E-DF38728726F1}" type="pres">
      <dgm:prSet presAssocID="{51E09F52-22AE-4018-BB9E-635B0C2C3AF8}" presName="Accent" presStyleLbl="parChTrans1D1" presStyleIdx="2" presStyleCnt="3"/>
      <dgm:spPr/>
    </dgm:pt>
    <dgm:pt modelId="{D1E64D59-2B6F-404B-8145-EEF745DB7E45}" type="pres">
      <dgm:prSet presAssocID="{51E09F52-22AE-4018-BB9E-635B0C2C3AF8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77A3E5-7B4E-4485-B39A-F60C7998453A}" srcId="{51E09F52-22AE-4018-BB9E-635B0C2C3AF8}" destId="{94C4EA58-62F5-457E-A8F0-3C1095FEA28B}" srcOrd="0" destOrd="0" parTransId="{BFDCB721-66C5-40CE-9920-B615D0609074}" sibTransId="{2A7EA0A1-140E-4BC3-AC83-7AC25C8B80CA}"/>
    <dgm:cxn modelId="{6551F0F1-E9B5-4094-8522-F10400FD88F7}" srcId="{588E6D7B-4830-4083-9202-A2D332C9B1BA}" destId="{1A363CF9-6DAB-4172-9E5F-858FAC3CC681}" srcOrd="1" destOrd="0" parTransId="{DE3B8546-3515-4602-AF32-CB98F3B3937A}" sibTransId="{AEC3B668-250E-4D61-B143-DC61F0233ED5}"/>
    <dgm:cxn modelId="{41ABB0DE-B665-4678-AA5B-EA874D1D03B4}" srcId="{588E6D7B-4830-4083-9202-A2D332C9B1BA}" destId="{0F6AA59A-7BFF-4FD5-A121-B8B2E8469B8F}" srcOrd="0" destOrd="0" parTransId="{2E865438-8BEC-4FEC-AD22-068064C575CE}" sibTransId="{43DBD1C8-C4B4-459C-AF14-8597D8226A0C}"/>
    <dgm:cxn modelId="{84574790-6A71-41FD-8370-14A05C63A115}" type="presOf" srcId="{A37DF321-0136-4092-83B1-FD313C1F1E8A}" destId="{5E6CDC24-EA5D-4C92-ACF1-F902AAE783E4}" srcOrd="0" destOrd="0" presId="urn:microsoft.com/office/officeart/2011/layout/TabList"/>
    <dgm:cxn modelId="{EDCE5968-7273-4C54-8462-1A2E299CC818}" srcId="{4B04A9C8-61CE-46AE-BC0C-240BC4A732B1}" destId="{0AD43CD0-12A3-4026-88C9-062D09EE0FCA}" srcOrd="2" destOrd="0" parTransId="{53459B53-FD67-4769-826B-4E469676735F}" sibTransId="{D1FFCA9A-DDB7-4DDA-BC03-FD871E403873}"/>
    <dgm:cxn modelId="{BF657658-734A-4EA2-8802-7F9AC72449DB}" srcId="{51E09F52-22AE-4018-BB9E-635B0C2C3AF8}" destId="{95E53620-39FF-4E29-B2A2-7BC5557C57DB}" srcOrd="1" destOrd="0" parTransId="{9FD5564D-2746-4661-A1D4-ADA645C1B0F3}" sibTransId="{7732AC9D-E8E3-4E47-97A0-E5B98F67CF38}"/>
    <dgm:cxn modelId="{57889078-6C5A-4895-991C-06CDAD354C3B}" srcId="{FB467384-2C32-4DB4-8CA2-D2FB643C44DB}" destId="{4B04A9C8-61CE-46AE-BC0C-240BC4A732B1}" srcOrd="0" destOrd="0" parTransId="{A573BAD9-ED73-474D-9F88-C19E53712B23}" sibTransId="{9B5F5521-2667-4388-9D9B-58913E9D541B}"/>
    <dgm:cxn modelId="{85462780-1563-4D2D-A3EB-95B581D9039A}" type="presOf" srcId="{C5870BEB-5363-4C1B-AF2A-7AD51133AF4B}" destId="{D1E64D59-2B6F-404B-8145-EEF745DB7E45}" srcOrd="0" destOrd="1" presId="urn:microsoft.com/office/officeart/2011/layout/TabList"/>
    <dgm:cxn modelId="{533B4005-D372-465F-8314-77C1FDBCAA2C}" srcId="{4B04A9C8-61CE-46AE-BC0C-240BC4A732B1}" destId="{A37DF321-0136-4092-83B1-FD313C1F1E8A}" srcOrd="1" destOrd="0" parTransId="{FFFCF804-B2C4-4D87-9559-E1B8DC67F7C2}" sibTransId="{F332C248-0C29-4BD6-8696-A54469C5D16A}"/>
    <dgm:cxn modelId="{66FD0A49-8207-4472-8B03-7665A0A69599}" type="presOf" srcId="{588E6D7B-4830-4083-9202-A2D332C9B1BA}" destId="{DB6FF6DF-7D08-4F0B-957C-85E38E47ABAC}" srcOrd="0" destOrd="0" presId="urn:microsoft.com/office/officeart/2011/layout/TabList"/>
    <dgm:cxn modelId="{D4B675AD-1D3E-42C9-87B1-0CD1F50D9440}" type="presOf" srcId="{51E09F52-22AE-4018-BB9E-635B0C2C3AF8}" destId="{870D815B-9BCB-418F-B35C-B2034E82E09C}" srcOrd="0" destOrd="0" presId="urn:microsoft.com/office/officeart/2011/layout/TabList"/>
    <dgm:cxn modelId="{07B480BC-3F73-4494-9F7E-81C585CB21F4}" srcId="{FB467384-2C32-4DB4-8CA2-D2FB643C44DB}" destId="{588E6D7B-4830-4083-9202-A2D332C9B1BA}" srcOrd="1" destOrd="0" parTransId="{6B2A2A96-6D6D-4563-A87A-8FC91F883D27}" sibTransId="{A827BB19-331D-4932-ACD0-44C0BDE7E82A}"/>
    <dgm:cxn modelId="{43031A70-ADD1-4C97-9643-76E74A7DB222}" type="presOf" srcId="{4B04A9C8-61CE-46AE-BC0C-240BC4A732B1}" destId="{ACC3C775-3BB8-4A84-8D61-7AF55893481E}" srcOrd="0" destOrd="0" presId="urn:microsoft.com/office/officeart/2011/layout/TabList"/>
    <dgm:cxn modelId="{B554F192-7BEB-4343-9309-0786809032B8}" type="presOf" srcId="{1A363CF9-6DAB-4172-9E5F-858FAC3CC681}" destId="{D098BB65-3FFF-44B1-9B66-E2617D7EE687}" srcOrd="0" destOrd="0" presId="urn:microsoft.com/office/officeart/2011/layout/TabList"/>
    <dgm:cxn modelId="{986932D6-A9E1-4746-BE20-8620D2CF27D9}" type="presOf" srcId="{FB467384-2C32-4DB4-8CA2-D2FB643C44DB}" destId="{DF77F102-7875-439D-AB33-079E201479BE}" srcOrd="0" destOrd="0" presId="urn:microsoft.com/office/officeart/2011/layout/TabList"/>
    <dgm:cxn modelId="{22E273B2-1F27-476A-A64F-564769F85F70}" srcId="{4B04A9C8-61CE-46AE-BC0C-240BC4A732B1}" destId="{D5128237-3042-4A68-9CCF-3DABD1490695}" srcOrd="0" destOrd="0" parTransId="{BAEFFF11-4474-47D1-BB3E-DC890589EB9E}" sibTransId="{9E8A4859-8D00-4224-AB4E-1062A07C5656}"/>
    <dgm:cxn modelId="{227CE149-C9BD-4412-B69C-B04D16135B35}" srcId="{FB467384-2C32-4DB4-8CA2-D2FB643C44DB}" destId="{51E09F52-22AE-4018-BB9E-635B0C2C3AF8}" srcOrd="2" destOrd="0" parTransId="{E8DE3AFF-8CB2-408D-BDC1-4EB85383285D}" sibTransId="{E7B72970-049E-4E8C-9F83-D32533DC2A14}"/>
    <dgm:cxn modelId="{D3D6E41A-1413-4CB7-A478-AA76B9D9990A}" type="presOf" srcId="{0F6AA59A-7BFF-4FD5-A121-B8B2E8469B8F}" destId="{029B3441-9E75-4CB7-8CD3-380A861C6E70}" srcOrd="0" destOrd="0" presId="urn:microsoft.com/office/officeart/2011/layout/TabList"/>
    <dgm:cxn modelId="{4B83CC67-4F59-4367-9457-A9E1CDB8741D}" srcId="{51E09F52-22AE-4018-BB9E-635B0C2C3AF8}" destId="{C5870BEB-5363-4C1B-AF2A-7AD51133AF4B}" srcOrd="2" destOrd="0" parTransId="{E2129CEA-7BD4-4B39-842C-1EAECA6FD699}" sibTransId="{FC6F98A4-DFAA-4639-889C-A7809FA02595}"/>
    <dgm:cxn modelId="{2319E981-27DA-473E-9088-8EB08F194E55}" type="presOf" srcId="{D5128237-3042-4A68-9CCF-3DABD1490695}" destId="{FE87F724-F341-46C6-BF1A-766104826756}" srcOrd="0" destOrd="0" presId="urn:microsoft.com/office/officeart/2011/layout/TabList"/>
    <dgm:cxn modelId="{FFD5B9F8-9C80-4847-9CB3-A0227EE05155}" type="presOf" srcId="{95E53620-39FF-4E29-B2A2-7BC5557C57DB}" destId="{D1E64D59-2B6F-404B-8145-EEF745DB7E45}" srcOrd="0" destOrd="0" presId="urn:microsoft.com/office/officeart/2011/layout/TabList"/>
    <dgm:cxn modelId="{9C608189-A70A-4589-AC2E-C2B2E9CD39DB}" type="presOf" srcId="{0AD43CD0-12A3-4026-88C9-062D09EE0FCA}" destId="{5E6CDC24-EA5D-4C92-ACF1-F902AAE783E4}" srcOrd="0" destOrd="1" presId="urn:microsoft.com/office/officeart/2011/layout/TabList"/>
    <dgm:cxn modelId="{5DF13A56-EABC-48B4-AA3E-8CB0B184A26C}" type="presOf" srcId="{34413C25-F762-46EB-B199-217E8346637F}" destId="{D098BB65-3FFF-44B1-9B66-E2617D7EE687}" srcOrd="0" destOrd="1" presId="urn:microsoft.com/office/officeart/2011/layout/TabList"/>
    <dgm:cxn modelId="{157C407B-8666-4A04-96A7-3DC33139AADD}" srcId="{588E6D7B-4830-4083-9202-A2D332C9B1BA}" destId="{34413C25-F762-46EB-B199-217E8346637F}" srcOrd="2" destOrd="0" parTransId="{1302C5AE-A80B-44BF-8691-E4D75609F0AB}" sibTransId="{A6A38A5E-BA2F-4495-B6F2-484445FCD0BF}"/>
    <dgm:cxn modelId="{7B7A77CD-B895-4D88-8AE8-DC63050C58C9}" type="presOf" srcId="{DB68C244-173B-4092-AF45-507EE6896177}" destId="{D1E64D59-2B6F-404B-8145-EEF745DB7E45}" srcOrd="0" destOrd="2" presId="urn:microsoft.com/office/officeart/2011/layout/TabList"/>
    <dgm:cxn modelId="{F50710C9-28FC-4C4C-A8E7-7D7EA7378CDB}" srcId="{51E09F52-22AE-4018-BB9E-635B0C2C3AF8}" destId="{DB68C244-173B-4092-AF45-507EE6896177}" srcOrd="3" destOrd="0" parTransId="{B82A7A70-056A-47E7-9759-6F07F3ACCE06}" sibTransId="{B6B7AD71-3C22-49DB-A4BB-6FBBBB98B0E6}"/>
    <dgm:cxn modelId="{08BDEAC3-1679-4667-835E-0FA92A42C785}" type="presOf" srcId="{94C4EA58-62F5-457E-A8F0-3C1095FEA28B}" destId="{F20645E9-0757-46AD-B76D-0FBB4CAAB145}" srcOrd="0" destOrd="0" presId="urn:microsoft.com/office/officeart/2011/layout/TabList"/>
    <dgm:cxn modelId="{796FEBF2-016A-4305-8EF0-E62A3936D4AE}" type="presParOf" srcId="{DF77F102-7875-439D-AB33-079E201479BE}" destId="{42DD8160-D077-4283-933E-031B7E5778BC}" srcOrd="0" destOrd="0" presId="urn:microsoft.com/office/officeart/2011/layout/TabList"/>
    <dgm:cxn modelId="{EE1EC024-DC8F-4962-ABA8-9226AD0249C1}" type="presParOf" srcId="{42DD8160-D077-4283-933E-031B7E5778BC}" destId="{FE87F724-F341-46C6-BF1A-766104826756}" srcOrd="0" destOrd="0" presId="urn:microsoft.com/office/officeart/2011/layout/TabList"/>
    <dgm:cxn modelId="{31A0C741-D43B-4DF6-B1A7-98D306FCF3EE}" type="presParOf" srcId="{42DD8160-D077-4283-933E-031B7E5778BC}" destId="{ACC3C775-3BB8-4A84-8D61-7AF55893481E}" srcOrd="1" destOrd="0" presId="urn:microsoft.com/office/officeart/2011/layout/TabList"/>
    <dgm:cxn modelId="{3E5177A4-6DFA-4194-AC0F-3B5CD38747AF}" type="presParOf" srcId="{42DD8160-D077-4283-933E-031B7E5778BC}" destId="{38070112-F5BA-483A-B9A9-81075E9FEAB1}" srcOrd="2" destOrd="0" presId="urn:microsoft.com/office/officeart/2011/layout/TabList"/>
    <dgm:cxn modelId="{F7CB9EDC-C87D-4DE3-887C-E12145B2FB44}" type="presParOf" srcId="{DF77F102-7875-439D-AB33-079E201479BE}" destId="{5E6CDC24-EA5D-4C92-ACF1-F902AAE783E4}" srcOrd="1" destOrd="0" presId="urn:microsoft.com/office/officeart/2011/layout/TabList"/>
    <dgm:cxn modelId="{A8ED565A-FD8C-4BA7-B665-671517A56579}" type="presParOf" srcId="{DF77F102-7875-439D-AB33-079E201479BE}" destId="{2AF1FD2F-116E-4478-8028-379ECDDAA3C6}" srcOrd="2" destOrd="0" presId="urn:microsoft.com/office/officeart/2011/layout/TabList"/>
    <dgm:cxn modelId="{CB7C541B-6C8B-4317-BB5F-A9279B7249C9}" type="presParOf" srcId="{DF77F102-7875-439D-AB33-079E201479BE}" destId="{B986D1F3-27F7-47D5-8390-572A8CC02EA5}" srcOrd="3" destOrd="0" presId="urn:microsoft.com/office/officeart/2011/layout/TabList"/>
    <dgm:cxn modelId="{DB094FE2-EB3A-40DD-8FAD-0927836E1E48}" type="presParOf" srcId="{B986D1F3-27F7-47D5-8390-572A8CC02EA5}" destId="{029B3441-9E75-4CB7-8CD3-380A861C6E70}" srcOrd="0" destOrd="0" presId="urn:microsoft.com/office/officeart/2011/layout/TabList"/>
    <dgm:cxn modelId="{37AE1565-9339-486D-BBA3-8C8C160C7967}" type="presParOf" srcId="{B986D1F3-27F7-47D5-8390-572A8CC02EA5}" destId="{DB6FF6DF-7D08-4F0B-957C-85E38E47ABAC}" srcOrd="1" destOrd="0" presId="urn:microsoft.com/office/officeart/2011/layout/TabList"/>
    <dgm:cxn modelId="{3D96E003-5A9A-47C4-8B96-ADF395F59958}" type="presParOf" srcId="{B986D1F3-27F7-47D5-8390-572A8CC02EA5}" destId="{7A4FD8AA-A996-44EE-A640-EA02A91CB0E5}" srcOrd="2" destOrd="0" presId="urn:microsoft.com/office/officeart/2011/layout/TabList"/>
    <dgm:cxn modelId="{90D8ED97-39AE-4877-9D1E-313C22EA6B60}" type="presParOf" srcId="{DF77F102-7875-439D-AB33-079E201479BE}" destId="{D098BB65-3FFF-44B1-9B66-E2617D7EE687}" srcOrd="4" destOrd="0" presId="urn:microsoft.com/office/officeart/2011/layout/TabList"/>
    <dgm:cxn modelId="{6C24E909-9902-4FA1-85B1-A495C3C8FA1C}" type="presParOf" srcId="{DF77F102-7875-439D-AB33-079E201479BE}" destId="{F761FEE6-2D90-48B5-8718-2CB1269DA586}" srcOrd="5" destOrd="0" presId="urn:microsoft.com/office/officeart/2011/layout/TabList"/>
    <dgm:cxn modelId="{86EF6B78-5DD1-45AE-B8B3-4B4553B5B251}" type="presParOf" srcId="{DF77F102-7875-439D-AB33-079E201479BE}" destId="{71F805B4-6251-4583-A22C-3FCA280DF5D8}" srcOrd="6" destOrd="0" presId="urn:microsoft.com/office/officeart/2011/layout/TabList"/>
    <dgm:cxn modelId="{808AC9DE-3FE9-4118-9C91-164E353A1C6F}" type="presParOf" srcId="{71F805B4-6251-4583-A22C-3FCA280DF5D8}" destId="{F20645E9-0757-46AD-B76D-0FBB4CAAB145}" srcOrd="0" destOrd="0" presId="urn:microsoft.com/office/officeart/2011/layout/TabList"/>
    <dgm:cxn modelId="{B35801BE-7F88-441B-8710-509CEEEF3FB8}" type="presParOf" srcId="{71F805B4-6251-4583-A22C-3FCA280DF5D8}" destId="{870D815B-9BCB-418F-B35C-B2034E82E09C}" srcOrd="1" destOrd="0" presId="urn:microsoft.com/office/officeart/2011/layout/TabList"/>
    <dgm:cxn modelId="{FE0D1845-5857-499A-95BB-83AEAA68F565}" type="presParOf" srcId="{71F805B4-6251-4583-A22C-3FCA280DF5D8}" destId="{9BFB941E-40D6-4BCA-AE6E-DF38728726F1}" srcOrd="2" destOrd="0" presId="urn:microsoft.com/office/officeart/2011/layout/TabList"/>
    <dgm:cxn modelId="{2D20A42E-0656-4EF2-9F38-127B6A7C870B}" type="presParOf" srcId="{DF77F102-7875-439D-AB33-079E201479BE}" destId="{D1E64D59-2B6F-404B-8145-EEF745DB7E45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DC7D47-4E46-4133-A337-FBAC392A59E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5514B3-14C6-4426-8DB8-61B1272E7C86}">
      <dgm:prSet phldrT="[Text]"/>
      <dgm:spPr/>
      <dgm:t>
        <a:bodyPr/>
        <a:lstStyle/>
        <a:p>
          <a:r>
            <a:rPr lang="en-US" dirty="0" smtClean="0"/>
            <a:t>Credit Report</a:t>
          </a:r>
          <a:endParaRPr lang="en-US" dirty="0"/>
        </a:p>
      </dgm:t>
    </dgm:pt>
    <dgm:pt modelId="{87240ADD-AA2D-48DE-8563-5E7972B7429E}" type="parTrans" cxnId="{9DD42525-0FBA-4CF5-AE00-DEF29E9BA696}">
      <dgm:prSet/>
      <dgm:spPr/>
      <dgm:t>
        <a:bodyPr/>
        <a:lstStyle/>
        <a:p>
          <a:endParaRPr lang="en-US"/>
        </a:p>
      </dgm:t>
    </dgm:pt>
    <dgm:pt modelId="{CA4DFD0B-F500-431E-B219-63C17AC5356B}" type="sibTrans" cxnId="{9DD42525-0FBA-4CF5-AE00-DEF29E9BA696}">
      <dgm:prSet/>
      <dgm:spPr/>
      <dgm:t>
        <a:bodyPr/>
        <a:lstStyle/>
        <a:p>
          <a:endParaRPr lang="en-US"/>
        </a:p>
      </dgm:t>
    </dgm:pt>
    <dgm:pt modelId="{EBA7F064-C4E1-490D-9017-577F02C390D4}">
      <dgm:prSet phldrT="[Text]"/>
      <dgm:spPr/>
      <dgm:t>
        <a:bodyPr/>
        <a:lstStyle/>
        <a:p>
          <a:r>
            <a:rPr lang="en-US" dirty="0" smtClean="0"/>
            <a:t>Money Laundering</a:t>
          </a:r>
          <a:endParaRPr lang="en-US" dirty="0"/>
        </a:p>
      </dgm:t>
    </dgm:pt>
    <dgm:pt modelId="{C9239FEC-7D8C-4244-8B82-01AECE9931E8}" type="parTrans" cxnId="{A6331E6F-8E4B-467B-851E-5A86E9F804FC}">
      <dgm:prSet/>
      <dgm:spPr/>
      <dgm:t>
        <a:bodyPr/>
        <a:lstStyle/>
        <a:p>
          <a:endParaRPr lang="en-US"/>
        </a:p>
      </dgm:t>
    </dgm:pt>
    <dgm:pt modelId="{206B016A-45DD-4E82-B2CC-0F57C554547C}" type="sibTrans" cxnId="{A6331E6F-8E4B-467B-851E-5A86E9F804FC}">
      <dgm:prSet/>
      <dgm:spPr/>
      <dgm:t>
        <a:bodyPr/>
        <a:lstStyle/>
        <a:p>
          <a:endParaRPr lang="en-US"/>
        </a:p>
      </dgm:t>
    </dgm:pt>
    <dgm:pt modelId="{8F33702A-8BE2-4327-BD05-B3D5073D8DCC}">
      <dgm:prSet phldrT="[Text]"/>
      <dgm:spPr/>
      <dgm:t>
        <a:bodyPr/>
        <a:lstStyle/>
        <a:p>
          <a:r>
            <a:rPr lang="en-US" dirty="0" smtClean="0"/>
            <a:t>Pay for a Background check</a:t>
          </a:r>
          <a:endParaRPr lang="en-US" dirty="0"/>
        </a:p>
      </dgm:t>
    </dgm:pt>
    <dgm:pt modelId="{F0EAF594-2F22-4AFA-971E-C19B4DE48FA3}" type="parTrans" cxnId="{A6A2C734-F6D7-4460-98C4-EB13DE0DB586}">
      <dgm:prSet/>
      <dgm:spPr/>
      <dgm:t>
        <a:bodyPr/>
        <a:lstStyle/>
        <a:p>
          <a:endParaRPr lang="en-US"/>
        </a:p>
      </dgm:t>
    </dgm:pt>
    <dgm:pt modelId="{07013E8C-F31D-4A40-8FED-33A2B43A4C2D}" type="sibTrans" cxnId="{A6A2C734-F6D7-4460-98C4-EB13DE0DB586}">
      <dgm:prSet/>
      <dgm:spPr/>
      <dgm:t>
        <a:bodyPr/>
        <a:lstStyle/>
        <a:p>
          <a:endParaRPr lang="en-US"/>
        </a:p>
      </dgm:t>
    </dgm:pt>
    <dgm:pt modelId="{B9B21439-89B1-4040-BCC3-D3D793E296C1}">
      <dgm:prSet phldrT="[Text]"/>
      <dgm:spPr/>
      <dgm:t>
        <a:bodyPr/>
        <a:lstStyle/>
        <a:p>
          <a:r>
            <a:rPr lang="en-US" dirty="0" smtClean="0"/>
            <a:t>Work-at-Home</a:t>
          </a:r>
          <a:endParaRPr lang="en-US" dirty="0"/>
        </a:p>
      </dgm:t>
    </dgm:pt>
    <dgm:pt modelId="{BD2A83BD-F147-4ECB-9339-6283B8BA441F}" type="parTrans" cxnId="{D97719ED-2C7A-42D6-A28C-35D4D6373C2A}">
      <dgm:prSet/>
      <dgm:spPr/>
      <dgm:t>
        <a:bodyPr/>
        <a:lstStyle/>
        <a:p>
          <a:endParaRPr lang="en-US"/>
        </a:p>
      </dgm:t>
    </dgm:pt>
    <dgm:pt modelId="{3DBBD95C-4D99-4003-89E1-AFDEF78FED4E}" type="sibTrans" cxnId="{D97719ED-2C7A-42D6-A28C-35D4D6373C2A}">
      <dgm:prSet/>
      <dgm:spPr/>
      <dgm:t>
        <a:bodyPr/>
        <a:lstStyle/>
        <a:p>
          <a:endParaRPr lang="en-US"/>
        </a:p>
      </dgm:t>
    </dgm:pt>
    <dgm:pt modelId="{4805BDCD-318D-4943-B3C7-5D2C4A7BE527}">
      <dgm:prSet phldrT="[Text]"/>
      <dgm:spPr/>
      <dgm:t>
        <a:bodyPr/>
        <a:lstStyle/>
        <a:p>
          <a:r>
            <a:rPr lang="en-US" dirty="0" smtClean="0"/>
            <a:t>Direct Deposit before Interview</a:t>
          </a:r>
          <a:endParaRPr lang="en-US" dirty="0"/>
        </a:p>
      </dgm:t>
    </dgm:pt>
    <dgm:pt modelId="{E29BD391-C16C-4CCA-AAB3-1EBA815AE639}" type="parTrans" cxnId="{E5D5C844-2EF6-45D8-A5DF-8AAE9CB46865}">
      <dgm:prSet/>
      <dgm:spPr/>
      <dgm:t>
        <a:bodyPr/>
        <a:lstStyle/>
        <a:p>
          <a:endParaRPr lang="en-US"/>
        </a:p>
      </dgm:t>
    </dgm:pt>
    <dgm:pt modelId="{3E992958-BB39-4E71-A6A5-A14A4383FD8B}" type="sibTrans" cxnId="{E5D5C844-2EF6-45D8-A5DF-8AAE9CB46865}">
      <dgm:prSet/>
      <dgm:spPr/>
      <dgm:t>
        <a:bodyPr/>
        <a:lstStyle/>
        <a:p>
          <a:endParaRPr lang="en-US"/>
        </a:p>
      </dgm:t>
    </dgm:pt>
    <dgm:pt modelId="{34D25AA9-01DB-477E-A972-DFF3120C5150}">
      <dgm:prSet phldrT="[Text]"/>
      <dgm:spPr/>
      <dgm:t>
        <a:bodyPr/>
        <a:lstStyle/>
        <a:p>
          <a:r>
            <a:rPr lang="en-US" dirty="0" smtClean="0"/>
            <a:t>Fake Job Application</a:t>
          </a:r>
          <a:endParaRPr lang="en-US" dirty="0"/>
        </a:p>
      </dgm:t>
    </dgm:pt>
    <dgm:pt modelId="{F601DA03-8CC6-48FC-8EE6-B5C29989EBB3}" type="parTrans" cxnId="{A1831F77-785B-4F42-AD63-2CEC3BAE2777}">
      <dgm:prSet/>
      <dgm:spPr/>
      <dgm:t>
        <a:bodyPr/>
        <a:lstStyle/>
        <a:p>
          <a:endParaRPr lang="en-US"/>
        </a:p>
      </dgm:t>
    </dgm:pt>
    <dgm:pt modelId="{ECC8453A-6C80-442C-8C6D-7C9E8A746714}" type="sibTrans" cxnId="{A1831F77-785B-4F42-AD63-2CEC3BAE2777}">
      <dgm:prSet/>
      <dgm:spPr/>
      <dgm:t>
        <a:bodyPr/>
        <a:lstStyle/>
        <a:p>
          <a:endParaRPr lang="en-US"/>
        </a:p>
      </dgm:t>
    </dgm:pt>
    <dgm:pt modelId="{33B26BA6-E09C-4E2D-B655-6892C1A31E07}">
      <dgm:prSet phldrT="[Text]"/>
      <dgm:spPr/>
      <dgm:t>
        <a:bodyPr/>
        <a:lstStyle/>
        <a:p>
          <a:r>
            <a:rPr lang="en-US" dirty="0" smtClean="0"/>
            <a:t>Pay for Training Materials</a:t>
          </a:r>
          <a:endParaRPr lang="en-US" dirty="0"/>
        </a:p>
      </dgm:t>
    </dgm:pt>
    <dgm:pt modelId="{CB34FF03-A6CB-42A0-B437-86CCC3A3EA8D}" type="parTrans" cxnId="{A656C72B-29C4-4AC1-A0F1-22AA6B453F4B}">
      <dgm:prSet/>
      <dgm:spPr/>
      <dgm:t>
        <a:bodyPr/>
        <a:lstStyle/>
        <a:p>
          <a:endParaRPr lang="en-US"/>
        </a:p>
      </dgm:t>
    </dgm:pt>
    <dgm:pt modelId="{A81AC99B-2255-4E9D-907D-DD9CD780CBB8}" type="sibTrans" cxnId="{A656C72B-29C4-4AC1-A0F1-22AA6B453F4B}">
      <dgm:prSet/>
      <dgm:spPr/>
      <dgm:t>
        <a:bodyPr/>
        <a:lstStyle/>
        <a:p>
          <a:endParaRPr lang="en-US"/>
        </a:p>
      </dgm:t>
    </dgm:pt>
    <dgm:pt modelId="{08DA3C56-EC3E-428B-93AD-8C085AAB6C4D}">
      <dgm:prSet phldrT="[Text]"/>
      <dgm:spPr/>
      <dgm:t>
        <a:bodyPr/>
        <a:lstStyle/>
        <a:p>
          <a:r>
            <a:rPr lang="en-US" dirty="0" smtClean="0"/>
            <a:t>Pay for software</a:t>
          </a:r>
          <a:endParaRPr lang="en-US" dirty="0"/>
        </a:p>
      </dgm:t>
    </dgm:pt>
    <dgm:pt modelId="{DB1CCEE5-6E27-4873-AFED-D6A6788AE601}" type="parTrans" cxnId="{6ED6B31D-F874-40AE-A21D-77F527769797}">
      <dgm:prSet/>
      <dgm:spPr/>
      <dgm:t>
        <a:bodyPr/>
        <a:lstStyle/>
        <a:p>
          <a:endParaRPr lang="en-US"/>
        </a:p>
      </dgm:t>
    </dgm:pt>
    <dgm:pt modelId="{3BA06863-2CC1-47AD-A59A-6C3CC19C15C0}" type="sibTrans" cxnId="{6ED6B31D-F874-40AE-A21D-77F527769797}">
      <dgm:prSet/>
      <dgm:spPr/>
      <dgm:t>
        <a:bodyPr/>
        <a:lstStyle/>
        <a:p>
          <a:endParaRPr lang="en-US"/>
        </a:p>
      </dgm:t>
    </dgm:pt>
    <dgm:pt modelId="{F22EF56D-B8EE-42F3-9336-1A6CFF39575C}">
      <dgm:prSet phldrT="[Text]"/>
      <dgm:spPr/>
      <dgm:t>
        <a:bodyPr/>
        <a:lstStyle/>
        <a:p>
          <a:r>
            <a:rPr lang="en-US" dirty="0" smtClean="0"/>
            <a:t>Bait-and-Switch Job</a:t>
          </a:r>
          <a:endParaRPr lang="en-US" dirty="0"/>
        </a:p>
      </dgm:t>
    </dgm:pt>
    <dgm:pt modelId="{A7438864-D0EE-4478-BB7E-449D64FC893D}" type="parTrans" cxnId="{AD3D10DB-E4E7-4EEF-A3EF-AC2B2344CB91}">
      <dgm:prSet/>
      <dgm:spPr/>
      <dgm:t>
        <a:bodyPr/>
        <a:lstStyle/>
        <a:p>
          <a:endParaRPr lang="en-US"/>
        </a:p>
      </dgm:t>
    </dgm:pt>
    <dgm:pt modelId="{06A8D744-183A-43CD-A7EE-EA7A37061713}" type="sibTrans" cxnId="{AD3D10DB-E4E7-4EEF-A3EF-AC2B2344CB91}">
      <dgm:prSet/>
      <dgm:spPr/>
      <dgm:t>
        <a:bodyPr/>
        <a:lstStyle/>
        <a:p>
          <a:endParaRPr lang="en-US"/>
        </a:p>
      </dgm:t>
    </dgm:pt>
    <dgm:pt modelId="{AE73141E-B0C1-4B69-8DF4-FF40CC9C3852}">
      <dgm:prSet phldrT="[Text]"/>
      <dgm:spPr/>
      <dgm:t>
        <a:bodyPr/>
        <a:lstStyle/>
        <a:p>
          <a:r>
            <a:rPr lang="en-US" dirty="0" smtClean="0"/>
            <a:t>Trial Employment</a:t>
          </a:r>
          <a:endParaRPr lang="en-US" dirty="0"/>
        </a:p>
      </dgm:t>
    </dgm:pt>
    <dgm:pt modelId="{188F1D3F-35CE-4010-8E95-99A67BA3515F}" type="parTrans" cxnId="{A4468589-6D3D-4E72-9A38-5623807B37B0}">
      <dgm:prSet/>
      <dgm:spPr/>
      <dgm:t>
        <a:bodyPr/>
        <a:lstStyle/>
        <a:p>
          <a:endParaRPr lang="en-US"/>
        </a:p>
      </dgm:t>
    </dgm:pt>
    <dgm:pt modelId="{5A45C759-363C-483A-BB31-DABBA4A50C55}" type="sibTrans" cxnId="{A4468589-6D3D-4E72-9A38-5623807B37B0}">
      <dgm:prSet/>
      <dgm:spPr/>
      <dgm:t>
        <a:bodyPr/>
        <a:lstStyle/>
        <a:p>
          <a:endParaRPr lang="en-US"/>
        </a:p>
      </dgm:t>
    </dgm:pt>
    <dgm:pt modelId="{3583F14B-B7B1-47BD-901B-0DCD572E4024}">
      <dgm:prSet phldrT="[Text]"/>
      <dgm:spPr/>
      <dgm:t>
        <a:bodyPr/>
        <a:lstStyle/>
        <a:p>
          <a:r>
            <a:rPr lang="en-US" dirty="0" smtClean="0"/>
            <a:t>Recruiting</a:t>
          </a:r>
          <a:br>
            <a:rPr lang="en-US" dirty="0" smtClean="0"/>
          </a:br>
          <a:r>
            <a:rPr lang="en-US" dirty="0" smtClean="0"/>
            <a:t>Phishing</a:t>
          </a:r>
          <a:endParaRPr lang="en-US" dirty="0"/>
        </a:p>
      </dgm:t>
    </dgm:pt>
    <dgm:pt modelId="{CBC80E01-F298-4EC8-9B78-50E1DE261CB8}" type="parTrans" cxnId="{5DA8ADC1-C217-48FF-8AC8-4705FCCB7AFD}">
      <dgm:prSet/>
      <dgm:spPr/>
      <dgm:t>
        <a:bodyPr/>
        <a:lstStyle/>
        <a:p>
          <a:endParaRPr lang="en-US"/>
        </a:p>
      </dgm:t>
    </dgm:pt>
    <dgm:pt modelId="{E9C4B0EF-1E18-486F-967C-D8A2D7E0A13C}" type="sibTrans" cxnId="{5DA8ADC1-C217-48FF-8AC8-4705FCCB7AFD}">
      <dgm:prSet/>
      <dgm:spPr/>
      <dgm:t>
        <a:bodyPr/>
        <a:lstStyle/>
        <a:p>
          <a:endParaRPr lang="en-US"/>
        </a:p>
      </dgm:t>
    </dgm:pt>
    <dgm:pt modelId="{EE048F43-A193-4308-B27C-E08471562694}">
      <dgm:prSet phldrT="[Text]"/>
      <dgm:spPr/>
      <dgm:t>
        <a:bodyPr/>
        <a:lstStyle/>
        <a:p>
          <a:r>
            <a:rPr lang="en-US" dirty="0" smtClean="0"/>
            <a:t>Unemployment Claim Filing</a:t>
          </a:r>
          <a:endParaRPr lang="en-US" dirty="0"/>
        </a:p>
      </dgm:t>
    </dgm:pt>
    <dgm:pt modelId="{1888EEC9-22CD-4FCF-8FD5-379414D88478}" type="parTrans" cxnId="{B539B770-E4E2-4A04-AB17-99409E603E24}">
      <dgm:prSet/>
      <dgm:spPr/>
      <dgm:t>
        <a:bodyPr/>
        <a:lstStyle/>
        <a:p>
          <a:endParaRPr lang="en-US"/>
        </a:p>
      </dgm:t>
    </dgm:pt>
    <dgm:pt modelId="{E0D8C6EE-FD49-48F6-9BB8-64D9A6307448}" type="sibTrans" cxnId="{B539B770-E4E2-4A04-AB17-99409E603E24}">
      <dgm:prSet/>
      <dgm:spPr/>
      <dgm:t>
        <a:bodyPr/>
        <a:lstStyle/>
        <a:p>
          <a:endParaRPr lang="en-US"/>
        </a:p>
      </dgm:t>
    </dgm:pt>
    <dgm:pt modelId="{9571956F-EEC2-41C5-850F-6F3B0D050101}" type="pres">
      <dgm:prSet presAssocID="{9DDC7D47-4E46-4133-A337-FBAC392A59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9CCA29-43B1-4991-92C3-9DD208D3CD7D}" type="pres">
      <dgm:prSet presAssocID="{E85514B3-14C6-4426-8DB8-61B1272E7C86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D9680-F8ED-4AB2-9ECC-9F0339EF6DE1}" type="pres">
      <dgm:prSet presAssocID="{CA4DFD0B-F500-431E-B219-63C17AC5356B}" presName="sibTrans" presStyleCnt="0"/>
      <dgm:spPr/>
    </dgm:pt>
    <dgm:pt modelId="{AA5DD74B-60B8-4317-906D-40007FE19645}" type="pres">
      <dgm:prSet presAssocID="{EBA7F064-C4E1-490D-9017-577F02C390D4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6B3EA-9A5E-4B91-91D2-5D3B466F712A}" type="pres">
      <dgm:prSet presAssocID="{206B016A-45DD-4E82-B2CC-0F57C554547C}" presName="sibTrans" presStyleCnt="0"/>
      <dgm:spPr/>
    </dgm:pt>
    <dgm:pt modelId="{34E53C56-F046-468C-B13F-C2E04D44F258}" type="pres">
      <dgm:prSet presAssocID="{8F33702A-8BE2-4327-BD05-B3D5073D8DCC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18499-C48C-4986-9A38-927FAB1E43CA}" type="pres">
      <dgm:prSet presAssocID="{07013E8C-F31D-4A40-8FED-33A2B43A4C2D}" presName="sibTrans" presStyleCnt="0"/>
      <dgm:spPr/>
    </dgm:pt>
    <dgm:pt modelId="{5E2BE812-4FC6-4805-B737-AE24E2144BDF}" type="pres">
      <dgm:prSet presAssocID="{B9B21439-89B1-4040-BCC3-D3D793E296C1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A14FB-AE27-4447-B42E-4E53723C19F0}" type="pres">
      <dgm:prSet presAssocID="{3DBBD95C-4D99-4003-89E1-AFDEF78FED4E}" presName="sibTrans" presStyleCnt="0"/>
      <dgm:spPr/>
    </dgm:pt>
    <dgm:pt modelId="{8FC45CE6-CA45-49C6-BBE1-2E308FFFFA2E}" type="pres">
      <dgm:prSet presAssocID="{4805BDCD-318D-4943-B3C7-5D2C4A7BE527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CFD7D-D399-471B-8C9B-2F89E64E523C}" type="pres">
      <dgm:prSet presAssocID="{3E992958-BB39-4E71-A6A5-A14A4383FD8B}" presName="sibTrans" presStyleCnt="0"/>
      <dgm:spPr/>
    </dgm:pt>
    <dgm:pt modelId="{DB23A74A-0D31-44AD-9315-80BC3F506E7B}" type="pres">
      <dgm:prSet presAssocID="{34D25AA9-01DB-477E-A972-DFF3120C5150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50598-7D46-4B3B-81D9-62BF01E85FB3}" type="pres">
      <dgm:prSet presAssocID="{ECC8453A-6C80-442C-8C6D-7C9E8A746714}" presName="sibTrans" presStyleCnt="0"/>
      <dgm:spPr/>
    </dgm:pt>
    <dgm:pt modelId="{F2ED983D-1BD4-439E-B39F-C6324184051E}" type="pres">
      <dgm:prSet presAssocID="{33B26BA6-E09C-4E2D-B655-6892C1A31E07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A2778-B44D-4C7B-9056-E4F353C576D9}" type="pres">
      <dgm:prSet presAssocID="{A81AC99B-2255-4E9D-907D-DD9CD780CBB8}" presName="sibTrans" presStyleCnt="0"/>
      <dgm:spPr/>
    </dgm:pt>
    <dgm:pt modelId="{8E4C60B9-3C0D-45ED-A824-ACF00A17029E}" type="pres">
      <dgm:prSet presAssocID="{08DA3C56-EC3E-428B-93AD-8C085AAB6C4D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39C9E-B458-4FE3-B51B-C3FC49227D3E}" type="pres">
      <dgm:prSet presAssocID="{3BA06863-2CC1-47AD-A59A-6C3CC19C15C0}" presName="sibTrans" presStyleCnt="0"/>
      <dgm:spPr/>
    </dgm:pt>
    <dgm:pt modelId="{8B37EB7B-DA12-4A87-BB0E-28B3E1BB1DA2}" type="pres">
      <dgm:prSet presAssocID="{F22EF56D-B8EE-42F3-9336-1A6CFF39575C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BAEEE-4BBF-4325-B04D-59D1C56D34EE}" type="pres">
      <dgm:prSet presAssocID="{06A8D744-183A-43CD-A7EE-EA7A37061713}" presName="sibTrans" presStyleCnt="0"/>
      <dgm:spPr/>
    </dgm:pt>
    <dgm:pt modelId="{6A1AB0CD-DD61-419D-BB30-9D7206F6F9B8}" type="pres">
      <dgm:prSet presAssocID="{AE73141E-B0C1-4B69-8DF4-FF40CC9C3852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D736-AE67-4105-818D-0596D0C7FC9A}" type="pres">
      <dgm:prSet presAssocID="{5A45C759-363C-483A-BB31-DABBA4A50C55}" presName="sibTrans" presStyleCnt="0"/>
      <dgm:spPr/>
    </dgm:pt>
    <dgm:pt modelId="{1C5E6B66-BBAA-4BD1-BCDA-0D49EF335D2D}" type="pres">
      <dgm:prSet presAssocID="{3583F14B-B7B1-47BD-901B-0DCD572E4024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F0EBB-EB93-4B46-884A-1E2739C424DD}" type="pres">
      <dgm:prSet presAssocID="{E9C4B0EF-1E18-486F-967C-D8A2D7E0A13C}" presName="sibTrans" presStyleCnt="0"/>
      <dgm:spPr/>
    </dgm:pt>
    <dgm:pt modelId="{26AB647A-62CD-44D4-B143-21F39502A266}" type="pres">
      <dgm:prSet presAssocID="{EE048F43-A193-4308-B27C-E08471562694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D41269-00EF-425F-A89B-5285601994A8}" type="presOf" srcId="{F22EF56D-B8EE-42F3-9336-1A6CFF39575C}" destId="{8B37EB7B-DA12-4A87-BB0E-28B3E1BB1DA2}" srcOrd="0" destOrd="0" presId="urn:microsoft.com/office/officeart/2005/8/layout/default"/>
    <dgm:cxn modelId="{1D30FEB6-2AB3-45F1-9808-A6B4C64446CE}" type="presOf" srcId="{B9B21439-89B1-4040-BCC3-D3D793E296C1}" destId="{5E2BE812-4FC6-4805-B737-AE24E2144BDF}" srcOrd="0" destOrd="0" presId="urn:microsoft.com/office/officeart/2005/8/layout/default"/>
    <dgm:cxn modelId="{9DD42525-0FBA-4CF5-AE00-DEF29E9BA696}" srcId="{9DDC7D47-4E46-4133-A337-FBAC392A59E7}" destId="{E85514B3-14C6-4426-8DB8-61B1272E7C86}" srcOrd="0" destOrd="0" parTransId="{87240ADD-AA2D-48DE-8563-5E7972B7429E}" sibTransId="{CA4DFD0B-F500-431E-B219-63C17AC5356B}"/>
    <dgm:cxn modelId="{ABA6D2A1-86DA-4AF4-9C26-2AD750919BF8}" type="presOf" srcId="{EE048F43-A193-4308-B27C-E08471562694}" destId="{26AB647A-62CD-44D4-B143-21F39502A266}" srcOrd="0" destOrd="0" presId="urn:microsoft.com/office/officeart/2005/8/layout/default"/>
    <dgm:cxn modelId="{E5D5C844-2EF6-45D8-A5DF-8AAE9CB46865}" srcId="{9DDC7D47-4E46-4133-A337-FBAC392A59E7}" destId="{4805BDCD-318D-4943-B3C7-5D2C4A7BE527}" srcOrd="4" destOrd="0" parTransId="{E29BD391-C16C-4CCA-AAB3-1EBA815AE639}" sibTransId="{3E992958-BB39-4E71-A6A5-A14A4383FD8B}"/>
    <dgm:cxn modelId="{A48D56E0-B401-419C-91B3-F1B3FBACB186}" type="presOf" srcId="{08DA3C56-EC3E-428B-93AD-8C085AAB6C4D}" destId="{8E4C60B9-3C0D-45ED-A824-ACF00A17029E}" srcOrd="0" destOrd="0" presId="urn:microsoft.com/office/officeart/2005/8/layout/default"/>
    <dgm:cxn modelId="{29B06785-D0BB-4970-BE11-BDC14768AE6B}" type="presOf" srcId="{34D25AA9-01DB-477E-A972-DFF3120C5150}" destId="{DB23A74A-0D31-44AD-9315-80BC3F506E7B}" srcOrd="0" destOrd="0" presId="urn:microsoft.com/office/officeart/2005/8/layout/default"/>
    <dgm:cxn modelId="{1EF3402F-4829-4E1D-8D52-8C720A550D63}" type="presOf" srcId="{4805BDCD-318D-4943-B3C7-5D2C4A7BE527}" destId="{8FC45CE6-CA45-49C6-BBE1-2E308FFFFA2E}" srcOrd="0" destOrd="0" presId="urn:microsoft.com/office/officeart/2005/8/layout/default"/>
    <dgm:cxn modelId="{DD4D1725-E38A-4C9A-98F7-B977085F7D85}" type="presOf" srcId="{33B26BA6-E09C-4E2D-B655-6892C1A31E07}" destId="{F2ED983D-1BD4-439E-B39F-C6324184051E}" srcOrd="0" destOrd="0" presId="urn:microsoft.com/office/officeart/2005/8/layout/default"/>
    <dgm:cxn modelId="{A656C72B-29C4-4AC1-A0F1-22AA6B453F4B}" srcId="{9DDC7D47-4E46-4133-A337-FBAC392A59E7}" destId="{33B26BA6-E09C-4E2D-B655-6892C1A31E07}" srcOrd="6" destOrd="0" parTransId="{CB34FF03-A6CB-42A0-B437-86CCC3A3EA8D}" sibTransId="{A81AC99B-2255-4E9D-907D-DD9CD780CBB8}"/>
    <dgm:cxn modelId="{A4468589-6D3D-4E72-9A38-5623807B37B0}" srcId="{9DDC7D47-4E46-4133-A337-FBAC392A59E7}" destId="{AE73141E-B0C1-4B69-8DF4-FF40CC9C3852}" srcOrd="9" destOrd="0" parTransId="{188F1D3F-35CE-4010-8E95-99A67BA3515F}" sibTransId="{5A45C759-363C-483A-BB31-DABBA4A50C55}"/>
    <dgm:cxn modelId="{F5662F6A-F8BE-4FD0-8BDB-2387691164B0}" type="presOf" srcId="{8F33702A-8BE2-4327-BD05-B3D5073D8DCC}" destId="{34E53C56-F046-468C-B13F-C2E04D44F258}" srcOrd="0" destOrd="0" presId="urn:microsoft.com/office/officeart/2005/8/layout/default"/>
    <dgm:cxn modelId="{7C2292A4-551E-4D08-A138-C099C7DC720A}" type="presOf" srcId="{E85514B3-14C6-4426-8DB8-61B1272E7C86}" destId="{AE9CCA29-43B1-4991-92C3-9DD208D3CD7D}" srcOrd="0" destOrd="0" presId="urn:microsoft.com/office/officeart/2005/8/layout/default"/>
    <dgm:cxn modelId="{A6331E6F-8E4B-467B-851E-5A86E9F804FC}" srcId="{9DDC7D47-4E46-4133-A337-FBAC392A59E7}" destId="{EBA7F064-C4E1-490D-9017-577F02C390D4}" srcOrd="1" destOrd="0" parTransId="{C9239FEC-7D8C-4244-8B82-01AECE9931E8}" sibTransId="{206B016A-45DD-4E82-B2CC-0F57C554547C}"/>
    <dgm:cxn modelId="{A1831F77-785B-4F42-AD63-2CEC3BAE2777}" srcId="{9DDC7D47-4E46-4133-A337-FBAC392A59E7}" destId="{34D25AA9-01DB-477E-A972-DFF3120C5150}" srcOrd="5" destOrd="0" parTransId="{F601DA03-8CC6-48FC-8EE6-B5C29989EBB3}" sibTransId="{ECC8453A-6C80-442C-8C6D-7C9E8A746714}"/>
    <dgm:cxn modelId="{8CF2FD7B-59DC-4C87-95D1-00FB20ECED75}" type="presOf" srcId="{9DDC7D47-4E46-4133-A337-FBAC392A59E7}" destId="{9571956F-EEC2-41C5-850F-6F3B0D050101}" srcOrd="0" destOrd="0" presId="urn:microsoft.com/office/officeart/2005/8/layout/default"/>
    <dgm:cxn modelId="{5DA8ADC1-C217-48FF-8AC8-4705FCCB7AFD}" srcId="{9DDC7D47-4E46-4133-A337-FBAC392A59E7}" destId="{3583F14B-B7B1-47BD-901B-0DCD572E4024}" srcOrd="10" destOrd="0" parTransId="{CBC80E01-F298-4EC8-9B78-50E1DE261CB8}" sibTransId="{E9C4B0EF-1E18-486F-967C-D8A2D7E0A13C}"/>
    <dgm:cxn modelId="{B539B770-E4E2-4A04-AB17-99409E603E24}" srcId="{9DDC7D47-4E46-4133-A337-FBAC392A59E7}" destId="{EE048F43-A193-4308-B27C-E08471562694}" srcOrd="11" destOrd="0" parTransId="{1888EEC9-22CD-4FCF-8FD5-379414D88478}" sibTransId="{E0D8C6EE-FD49-48F6-9BB8-64D9A6307448}"/>
    <dgm:cxn modelId="{AD3D10DB-E4E7-4EEF-A3EF-AC2B2344CB91}" srcId="{9DDC7D47-4E46-4133-A337-FBAC392A59E7}" destId="{F22EF56D-B8EE-42F3-9336-1A6CFF39575C}" srcOrd="8" destOrd="0" parTransId="{A7438864-D0EE-4478-BB7E-449D64FC893D}" sibTransId="{06A8D744-183A-43CD-A7EE-EA7A37061713}"/>
    <dgm:cxn modelId="{15FB0FCA-4704-4A40-9643-EDB7725B2B79}" type="presOf" srcId="{3583F14B-B7B1-47BD-901B-0DCD572E4024}" destId="{1C5E6B66-BBAA-4BD1-BCDA-0D49EF335D2D}" srcOrd="0" destOrd="0" presId="urn:microsoft.com/office/officeart/2005/8/layout/default"/>
    <dgm:cxn modelId="{A6A2C734-F6D7-4460-98C4-EB13DE0DB586}" srcId="{9DDC7D47-4E46-4133-A337-FBAC392A59E7}" destId="{8F33702A-8BE2-4327-BD05-B3D5073D8DCC}" srcOrd="2" destOrd="0" parTransId="{F0EAF594-2F22-4AFA-971E-C19B4DE48FA3}" sibTransId="{07013E8C-F31D-4A40-8FED-33A2B43A4C2D}"/>
    <dgm:cxn modelId="{6ED6B31D-F874-40AE-A21D-77F527769797}" srcId="{9DDC7D47-4E46-4133-A337-FBAC392A59E7}" destId="{08DA3C56-EC3E-428B-93AD-8C085AAB6C4D}" srcOrd="7" destOrd="0" parTransId="{DB1CCEE5-6E27-4873-AFED-D6A6788AE601}" sibTransId="{3BA06863-2CC1-47AD-A59A-6C3CC19C15C0}"/>
    <dgm:cxn modelId="{D97719ED-2C7A-42D6-A28C-35D4D6373C2A}" srcId="{9DDC7D47-4E46-4133-A337-FBAC392A59E7}" destId="{B9B21439-89B1-4040-BCC3-D3D793E296C1}" srcOrd="3" destOrd="0" parTransId="{BD2A83BD-F147-4ECB-9339-6283B8BA441F}" sibTransId="{3DBBD95C-4D99-4003-89E1-AFDEF78FED4E}"/>
    <dgm:cxn modelId="{B6D97BAE-680B-43D2-BEF8-301DEB5FD8B5}" type="presOf" srcId="{EBA7F064-C4E1-490D-9017-577F02C390D4}" destId="{AA5DD74B-60B8-4317-906D-40007FE19645}" srcOrd="0" destOrd="0" presId="urn:microsoft.com/office/officeart/2005/8/layout/default"/>
    <dgm:cxn modelId="{41B77F4D-A31A-4275-992B-1431670339FD}" type="presOf" srcId="{AE73141E-B0C1-4B69-8DF4-FF40CC9C3852}" destId="{6A1AB0CD-DD61-419D-BB30-9D7206F6F9B8}" srcOrd="0" destOrd="0" presId="urn:microsoft.com/office/officeart/2005/8/layout/default"/>
    <dgm:cxn modelId="{D4D890FE-F942-4837-89D0-916EA2170CBD}" type="presParOf" srcId="{9571956F-EEC2-41C5-850F-6F3B0D050101}" destId="{AE9CCA29-43B1-4991-92C3-9DD208D3CD7D}" srcOrd="0" destOrd="0" presId="urn:microsoft.com/office/officeart/2005/8/layout/default"/>
    <dgm:cxn modelId="{B2E045F8-D90F-46B6-A730-BD049FE96CE8}" type="presParOf" srcId="{9571956F-EEC2-41C5-850F-6F3B0D050101}" destId="{E1BD9680-F8ED-4AB2-9ECC-9F0339EF6DE1}" srcOrd="1" destOrd="0" presId="urn:microsoft.com/office/officeart/2005/8/layout/default"/>
    <dgm:cxn modelId="{8EDFA680-7D8F-4A78-ABC5-FA07650445A7}" type="presParOf" srcId="{9571956F-EEC2-41C5-850F-6F3B0D050101}" destId="{AA5DD74B-60B8-4317-906D-40007FE19645}" srcOrd="2" destOrd="0" presId="urn:microsoft.com/office/officeart/2005/8/layout/default"/>
    <dgm:cxn modelId="{8720AABA-4BEF-428C-B50C-6089FEAE0573}" type="presParOf" srcId="{9571956F-EEC2-41C5-850F-6F3B0D050101}" destId="{B056B3EA-9A5E-4B91-91D2-5D3B466F712A}" srcOrd="3" destOrd="0" presId="urn:microsoft.com/office/officeart/2005/8/layout/default"/>
    <dgm:cxn modelId="{48E89500-B51D-4668-8E46-8B362CFBD8AA}" type="presParOf" srcId="{9571956F-EEC2-41C5-850F-6F3B0D050101}" destId="{34E53C56-F046-468C-B13F-C2E04D44F258}" srcOrd="4" destOrd="0" presId="urn:microsoft.com/office/officeart/2005/8/layout/default"/>
    <dgm:cxn modelId="{F2D6BF53-E305-4710-AF09-0BCA7F8A4770}" type="presParOf" srcId="{9571956F-EEC2-41C5-850F-6F3B0D050101}" destId="{66318499-C48C-4986-9A38-927FAB1E43CA}" srcOrd="5" destOrd="0" presId="urn:microsoft.com/office/officeart/2005/8/layout/default"/>
    <dgm:cxn modelId="{98B8C927-7A7E-4FE0-834F-B87F674A61D8}" type="presParOf" srcId="{9571956F-EEC2-41C5-850F-6F3B0D050101}" destId="{5E2BE812-4FC6-4805-B737-AE24E2144BDF}" srcOrd="6" destOrd="0" presId="urn:microsoft.com/office/officeart/2005/8/layout/default"/>
    <dgm:cxn modelId="{7A615A1B-9875-42FC-8775-943F8A08D325}" type="presParOf" srcId="{9571956F-EEC2-41C5-850F-6F3B0D050101}" destId="{92FA14FB-AE27-4447-B42E-4E53723C19F0}" srcOrd="7" destOrd="0" presId="urn:microsoft.com/office/officeart/2005/8/layout/default"/>
    <dgm:cxn modelId="{43F1F35C-020C-40EE-AA31-D68008B60476}" type="presParOf" srcId="{9571956F-EEC2-41C5-850F-6F3B0D050101}" destId="{8FC45CE6-CA45-49C6-BBE1-2E308FFFFA2E}" srcOrd="8" destOrd="0" presId="urn:microsoft.com/office/officeart/2005/8/layout/default"/>
    <dgm:cxn modelId="{63805276-325E-4946-B570-2DEE6A74912B}" type="presParOf" srcId="{9571956F-EEC2-41C5-850F-6F3B0D050101}" destId="{865CFD7D-D399-471B-8C9B-2F89E64E523C}" srcOrd="9" destOrd="0" presId="urn:microsoft.com/office/officeart/2005/8/layout/default"/>
    <dgm:cxn modelId="{6BB3D5E6-3957-4498-9270-FC36B9456B79}" type="presParOf" srcId="{9571956F-EEC2-41C5-850F-6F3B0D050101}" destId="{DB23A74A-0D31-44AD-9315-80BC3F506E7B}" srcOrd="10" destOrd="0" presId="urn:microsoft.com/office/officeart/2005/8/layout/default"/>
    <dgm:cxn modelId="{11D3C3B9-2D2B-4E7B-B649-E3BAEF075B63}" type="presParOf" srcId="{9571956F-EEC2-41C5-850F-6F3B0D050101}" destId="{5D250598-7D46-4B3B-81D9-62BF01E85FB3}" srcOrd="11" destOrd="0" presId="urn:microsoft.com/office/officeart/2005/8/layout/default"/>
    <dgm:cxn modelId="{90351274-539C-47AF-87F6-29758C9867F2}" type="presParOf" srcId="{9571956F-EEC2-41C5-850F-6F3B0D050101}" destId="{F2ED983D-1BD4-439E-B39F-C6324184051E}" srcOrd="12" destOrd="0" presId="urn:microsoft.com/office/officeart/2005/8/layout/default"/>
    <dgm:cxn modelId="{F5187F3C-F61A-4B76-9EF8-834B274C7309}" type="presParOf" srcId="{9571956F-EEC2-41C5-850F-6F3B0D050101}" destId="{0E7A2778-B44D-4C7B-9056-E4F353C576D9}" srcOrd="13" destOrd="0" presId="urn:microsoft.com/office/officeart/2005/8/layout/default"/>
    <dgm:cxn modelId="{F2D81CF0-DEE9-4ACC-9310-FDC3C0B8714A}" type="presParOf" srcId="{9571956F-EEC2-41C5-850F-6F3B0D050101}" destId="{8E4C60B9-3C0D-45ED-A824-ACF00A17029E}" srcOrd="14" destOrd="0" presId="urn:microsoft.com/office/officeart/2005/8/layout/default"/>
    <dgm:cxn modelId="{96A9C4E1-20B4-4EA0-B7F1-FA4E8197D82B}" type="presParOf" srcId="{9571956F-EEC2-41C5-850F-6F3B0D050101}" destId="{B2C39C9E-B458-4FE3-B51B-C3FC49227D3E}" srcOrd="15" destOrd="0" presId="urn:microsoft.com/office/officeart/2005/8/layout/default"/>
    <dgm:cxn modelId="{85E6EA69-24E6-48F5-A114-9AC880959CB2}" type="presParOf" srcId="{9571956F-EEC2-41C5-850F-6F3B0D050101}" destId="{8B37EB7B-DA12-4A87-BB0E-28B3E1BB1DA2}" srcOrd="16" destOrd="0" presId="urn:microsoft.com/office/officeart/2005/8/layout/default"/>
    <dgm:cxn modelId="{89DCF309-8E47-42B3-A350-C25D06507C01}" type="presParOf" srcId="{9571956F-EEC2-41C5-850F-6F3B0D050101}" destId="{C36BAEEE-4BBF-4325-B04D-59D1C56D34EE}" srcOrd="17" destOrd="0" presId="urn:microsoft.com/office/officeart/2005/8/layout/default"/>
    <dgm:cxn modelId="{F335A0C7-BAA2-421E-BE3B-6272327C65BA}" type="presParOf" srcId="{9571956F-EEC2-41C5-850F-6F3B0D050101}" destId="{6A1AB0CD-DD61-419D-BB30-9D7206F6F9B8}" srcOrd="18" destOrd="0" presId="urn:microsoft.com/office/officeart/2005/8/layout/default"/>
    <dgm:cxn modelId="{4F367B33-96A1-4DBB-9800-92CFCA0B9BFD}" type="presParOf" srcId="{9571956F-EEC2-41C5-850F-6F3B0D050101}" destId="{B9CAD736-AE67-4105-818D-0596D0C7FC9A}" srcOrd="19" destOrd="0" presId="urn:microsoft.com/office/officeart/2005/8/layout/default"/>
    <dgm:cxn modelId="{ECBD7AEA-77BE-49BE-83B9-7B30E40ACCBB}" type="presParOf" srcId="{9571956F-EEC2-41C5-850F-6F3B0D050101}" destId="{1C5E6B66-BBAA-4BD1-BCDA-0D49EF335D2D}" srcOrd="20" destOrd="0" presId="urn:microsoft.com/office/officeart/2005/8/layout/default"/>
    <dgm:cxn modelId="{5593B631-4CEA-4147-9867-441FB75EF07E}" type="presParOf" srcId="{9571956F-EEC2-41C5-850F-6F3B0D050101}" destId="{80EF0EBB-EB93-4B46-884A-1E2739C424DD}" srcOrd="21" destOrd="0" presId="urn:microsoft.com/office/officeart/2005/8/layout/default"/>
    <dgm:cxn modelId="{5BEA6520-85F5-471B-9A61-3E324297BA0B}" type="presParOf" srcId="{9571956F-EEC2-41C5-850F-6F3B0D050101}" destId="{26AB647A-62CD-44D4-B143-21F39502A266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E303C-DC53-42E3-8A34-2ECF0F8DFE13}">
      <dsp:nvSpPr>
        <dsp:cNvPr id="0" name=""/>
        <dsp:cNvSpPr/>
      </dsp:nvSpPr>
      <dsp:spPr>
        <a:xfrm>
          <a:off x="0" y="0"/>
          <a:ext cx="9906000" cy="1282716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Desired Job title/Job type</a:t>
          </a:r>
          <a:endParaRPr lang="en-US" sz="6300" kern="1200" dirty="0"/>
        </a:p>
      </dsp:txBody>
      <dsp:txXfrm>
        <a:off x="0" y="0"/>
        <a:ext cx="9906000" cy="1282716"/>
      </dsp:txXfrm>
    </dsp:sp>
    <dsp:sp modelId="{1CB69E79-61CD-4935-B03B-F415402C36AF}">
      <dsp:nvSpPr>
        <dsp:cNvPr id="0" name=""/>
        <dsp:cNvSpPr/>
      </dsp:nvSpPr>
      <dsp:spPr>
        <a:xfrm>
          <a:off x="0" y="1282716"/>
          <a:ext cx="2476499" cy="269370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Field or Industry</a:t>
          </a:r>
          <a:endParaRPr lang="en-US" sz="4400" kern="1200" dirty="0"/>
        </a:p>
      </dsp:txBody>
      <dsp:txXfrm>
        <a:off x="0" y="1282716"/>
        <a:ext cx="2476499" cy="2693703"/>
      </dsp:txXfrm>
    </dsp:sp>
    <dsp:sp modelId="{BBF0D9FB-B771-483E-90C8-606D97E795F4}">
      <dsp:nvSpPr>
        <dsp:cNvPr id="0" name=""/>
        <dsp:cNvSpPr/>
      </dsp:nvSpPr>
      <dsp:spPr>
        <a:xfrm>
          <a:off x="2476500" y="1282716"/>
          <a:ext cx="2476499" cy="2693703"/>
        </a:xfrm>
        <a:prstGeom prst="rect">
          <a:avLst/>
        </a:prstGeom>
        <a:solidFill>
          <a:schemeClr val="accent1">
            <a:shade val="80000"/>
            <a:hueOff val="103069"/>
            <a:satOff val="558"/>
            <a:lumOff val="83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Location </a:t>
          </a:r>
          <a:endParaRPr lang="en-US" sz="4400" kern="1200" dirty="0"/>
        </a:p>
      </dsp:txBody>
      <dsp:txXfrm>
        <a:off x="2476500" y="1282716"/>
        <a:ext cx="2476499" cy="2693703"/>
      </dsp:txXfrm>
    </dsp:sp>
    <dsp:sp modelId="{1069715B-C009-411A-94B9-F70391D998C3}">
      <dsp:nvSpPr>
        <dsp:cNvPr id="0" name=""/>
        <dsp:cNvSpPr/>
      </dsp:nvSpPr>
      <dsp:spPr>
        <a:xfrm>
          <a:off x="4953000" y="1282716"/>
          <a:ext cx="2476499" cy="2693703"/>
        </a:xfrm>
        <a:prstGeom prst="rect">
          <a:avLst/>
        </a:prstGeom>
        <a:solidFill>
          <a:schemeClr val="accent1">
            <a:shade val="80000"/>
            <a:hueOff val="206137"/>
            <a:satOff val="1116"/>
            <a:lumOff val="167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Industry specific tools or verbiage</a:t>
          </a:r>
          <a:endParaRPr lang="en-US" sz="4400" kern="1200" dirty="0"/>
        </a:p>
      </dsp:txBody>
      <dsp:txXfrm>
        <a:off x="4953000" y="1282716"/>
        <a:ext cx="2476499" cy="2693703"/>
      </dsp:txXfrm>
    </dsp:sp>
    <dsp:sp modelId="{7AC92C88-57EF-4BAD-BC0E-AF9DE4584843}">
      <dsp:nvSpPr>
        <dsp:cNvPr id="0" name=""/>
        <dsp:cNvSpPr/>
      </dsp:nvSpPr>
      <dsp:spPr>
        <a:xfrm>
          <a:off x="7429500" y="1282716"/>
          <a:ext cx="2476499" cy="2693703"/>
        </a:xfrm>
        <a:prstGeom prst="rect">
          <a:avLst/>
        </a:prstGeom>
        <a:solidFill>
          <a:schemeClr val="accent1">
            <a:shade val="80000"/>
            <a:hueOff val="309206"/>
            <a:satOff val="1674"/>
            <a:lumOff val="250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Company Names</a:t>
          </a:r>
          <a:endParaRPr lang="en-US" sz="4400" kern="1200" dirty="0"/>
        </a:p>
      </dsp:txBody>
      <dsp:txXfrm>
        <a:off x="7429500" y="1282716"/>
        <a:ext cx="2476499" cy="2693703"/>
      </dsp:txXfrm>
    </dsp:sp>
    <dsp:sp modelId="{3A8014F3-1D74-4AC7-BC9A-4D442B09881D}">
      <dsp:nvSpPr>
        <dsp:cNvPr id="0" name=""/>
        <dsp:cNvSpPr/>
      </dsp:nvSpPr>
      <dsp:spPr>
        <a:xfrm>
          <a:off x="0" y="3976419"/>
          <a:ext cx="9906000" cy="29930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B941E-40D6-4BCA-AE6E-DF38728726F1}">
      <dsp:nvSpPr>
        <dsp:cNvPr id="0" name=""/>
        <dsp:cNvSpPr/>
      </dsp:nvSpPr>
      <dsp:spPr>
        <a:xfrm>
          <a:off x="0" y="3165197"/>
          <a:ext cx="111760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FD8AA-A996-44EE-A640-EA02A91CB0E5}">
      <dsp:nvSpPr>
        <dsp:cNvPr id="0" name=""/>
        <dsp:cNvSpPr/>
      </dsp:nvSpPr>
      <dsp:spPr>
        <a:xfrm>
          <a:off x="0" y="1817229"/>
          <a:ext cx="111760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70112-F5BA-483A-B9A9-81075E9FEAB1}">
      <dsp:nvSpPr>
        <dsp:cNvPr id="0" name=""/>
        <dsp:cNvSpPr/>
      </dsp:nvSpPr>
      <dsp:spPr>
        <a:xfrm>
          <a:off x="0" y="474096"/>
          <a:ext cx="111760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7F724-F341-46C6-BF1A-766104826756}">
      <dsp:nvSpPr>
        <dsp:cNvPr id="0" name=""/>
        <dsp:cNvSpPr/>
      </dsp:nvSpPr>
      <dsp:spPr>
        <a:xfrm>
          <a:off x="2905760" y="94980"/>
          <a:ext cx="8270240" cy="379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Resume &amp; Cover Letter</a:t>
          </a:r>
          <a:endParaRPr lang="en-US" sz="2400" kern="1200" dirty="0"/>
        </a:p>
      </dsp:txBody>
      <dsp:txXfrm>
        <a:off x="2905760" y="94980"/>
        <a:ext cx="8270240" cy="379116"/>
      </dsp:txXfrm>
    </dsp:sp>
    <dsp:sp modelId="{ACC3C775-3BB8-4A84-8D61-7AF55893481E}">
      <dsp:nvSpPr>
        <dsp:cNvPr id="0" name=""/>
        <dsp:cNvSpPr/>
      </dsp:nvSpPr>
      <dsp:spPr>
        <a:xfrm>
          <a:off x="0" y="752"/>
          <a:ext cx="2905760" cy="56757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Updated Documents</a:t>
          </a:r>
          <a:endParaRPr lang="en-US" sz="2400" kern="1200" dirty="0"/>
        </a:p>
      </dsp:txBody>
      <dsp:txXfrm>
        <a:off x="27712" y="28464"/>
        <a:ext cx="2850336" cy="539859"/>
      </dsp:txXfrm>
    </dsp:sp>
    <dsp:sp modelId="{5E6CDC24-EA5D-4C92-ACF1-F902AAE783E4}">
      <dsp:nvSpPr>
        <dsp:cNvPr id="0" name=""/>
        <dsp:cNvSpPr/>
      </dsp:nvSpPr>
      <dsp:spPr>
        <a:xfrm>
          <a:off x="0" y="568324"/>
          <a:ext cx="11176000" cy="75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Your resume and cover letter should be customized to each job you are applying to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Make sure you directly follow application instructions on what format these documents should be in (PDF/Word Doc/etc.)</a:t>
          </a:r>
          <a:endParaRPr lang="en-US" sz="1800" kern="1200" dirty="0"/>
        </a:p>
      </dsp:txBody>
      <dsp:txXfrm>
        <a:off x="0" y="568324"/>
        <a:ext cx="11176000" cy="758346"/>
      </dsp:txXfrm>
    </dsp:sp>
    <dsp:sp modelId="{029B3441-9E75-4CB7-8CD3-380A861C6E70}">
      <dsp:nvSpPr>
        <dsp:cNvPr id="0" name=""/>
        <dsp:cNvSpPr/>
      </dsp:nvSpPr>
      <dsp:spPr>
        <a:xfrm>
          <a:off x="2905760" y="1438112"/>
          <a:ext cx="8270240" cy="379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FIRSTNAME.LASTNAME@gmail.com</a:t>
          </a:r>
          <a:endParaRPr lang="en-US" sz="2400" kern="1200" dirty="0"/>
        </a:p>
      </dsp:txBody>
      <dsp:txXfrm>
        <a:off x="2905760" y="1438112"/>
        <a:ext cx="8270240" cy="379116"/>
      </dsp:txXfrm>
    </dsp:sp>
    <dsp:sp modelId="{DB6FF6DF-7D08-4F0B-957C-85E38E47ABAC}">
      <dsp:nvSpPr>
        <dsp:cNvPr id="0" name=""/>
        <dsp:cNvSpPr/>
      </dsp:nvSpPr>
      <dsp:spPr>
        <a:xfrm>
          <a:off x="0" y="1345627"/>
          <a:ext cx="2905760" cy="5640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Professional Email Address</a:t>
          </a:r>
          <a:endParaRPr lang="en-US" sz="2400" kern="1200" dirty="0"/>
        </a:p>
      </dsp:txBody>
      <dsp:txXfrm>
        <a:off x="27541" y="1373168"/>
        <a:ext cx="2850678" cy="536546"/>
      </dsp:txXfrm>
    </dsp:sp>
    <dsp:sp modelId="{D098BB65-3FFF-44B1-9B66-E2617D7EE687}">
      <dsp:nvSpPr>
        <dsp:cNvPr id="0" name=""/>
        <dsp:cNvSpPr/>
      </dsp:nvSpPr>
      <dsp:spPr>
        <a:xfrm>
          <a:off x="0" y="1909714"/>
          <a:ext cx="11176000" cy="75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Have your email address easily and professionally convey your name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Try to avoid numbers if possible, and especially any special characters (!$* for example)</a:t>
          </a:r>
          <a:endParaRPr lang="en-US" sz="1800" kern="1200" dirty="0"/>
        </a:p>
      </dsp:txBody>
      <dsp:txXfrm>
        <a:off x="0" y="1909714"/>
        <a:ext cx="11176000" cy="758346"/>
      </dsp:txXfrm>
    </dsp:sp>
    <dsp:sp modelId="{F20645E9-0757-46AD-B76D-0FBB4CAAB145}">
      <dsp:nvSpPr>
        <dsp:cNvPr id="0" name=""/>
        <dsp:cNvSpPr/>
      </dsp:nvSpPr>
      <dsp:spPr>
        <a:xfrm>
          <a:off x="2905760" y="2786080"/>
          <a:ext cx="8270240" cy="379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For application purposes</a:t>
          </a:r>
          <a:endParaRPr lang="en-US" sz="2400" kern="1200" dirty="0"/>
        </a:p>
      </dsp:txBody>
      <dsp:txXfrm>
        <a:off x="2905760" y="2786080"/>
        <a:ext cx="8270240" cy="379116"/>
      </dsp:txXfrm>
    </dsp:sp>
    <dsp:sp modelId="{870D815B-9BCB-418F-B35C-B2034E82E09C}">
      <dsp:nvSpPr>
        <dsp:cNvPr id="0" name=""/>
        <dsp:cNvSpPr/>
      </dsp:nvSpPr>
      <dsp:spPr>
        <a:xfrm>
          <a:off x="0" y="2687017"/>
          <a:ext cx="2905760" cy="5772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Employment History</a:t>
          </a:r>
          <a:endParaRPr lang="en-US" sz="2400" kern="1200" dirty="0"/>
        </a:p>
      </dsp:txBody>
      <dsp:txXfrm>
        <a:off x="28184" y="2715201"/>
        <a:ext cx="2849392" cy="549058"/>
      </dsp:txXfrm>
    </dsp:sp>
    <dsp:sp modelId="{D1E64D59-2B6F-404B-8145-EEF745DB7E45}">
      <dsp:nvSpPr>
        <dsp:cNvPr id="0" name=""/>
        <dsp:cNvSpPr/>
      </dsp:nvSpPr>
      <dsp:spPr>
        <a:xfrm>
          <a:off x="0" y="3264260"/>
          <a:ext cx="11176000" cy="75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Many applications will ask you to reproduce this on their forms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Have months and years for positions ready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0" y="3264260"/>
        <a:ext cx="11176000" cy="758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CCA29-43B1-4991-92C3-9DD208D3CD7D}">
      <dsp:nvSpPr>
        <dsp:cNvPr id="0" name=""/>
        <dsp:cNvSpPr/>
      </dsp:nvSpPr>
      <dsp:spPr>
        <a:xfrm>
          <a:off x="269735" y="2120"/>
          <a:ext cx="2192439" cy="1315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Credit Report</a:t>
          </a:r>
          <a:endParaRPr lang="en-US" sz="2600" kern="1200" dirty="0"/>
        </a:p>
      </dsp:txBody>
      <dsp:txXfrm>
        <a:off x="269735" y="2120"/>
        <a:ext cx="2192439" cy="1315463"/>
      </dsp:txXfrm>
    </dsp:sp>
    <dsp:sp modelId="{AA5DD74B-60B8-4317-906D-40007FE19645}">
      <dsp:nvSpPr>
        <dsp:cNvPr id="0" name=""/>
        <dsp:cNvSpPr/>
      </dsp:nvSpPr>
      <dsp:spPr>
        <a:xfrm>
          <a:off x="2681418" y="2120"/>
          <a:ext cx="2192439" cy="1315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Money Laundering</a:t>
          </a:r>
          <a:endParaRPr lang="en-US" sz="2600" kern="1200" dirty="0"/>
        </a:p>
      </dsp:txBody>
      <dsp:txXfrm>
        <a:off x="2681418" y="2120"/>
        <a:ext cx="2192439" cy="1315463"/>
      </dsp:txXfrm>
    </dsp:sp>
    <dsp:sp modelId="{34E53C56-F046-468C-B13F-C2E04D44F258}">
      <dsp:nvSpPr>
        <dsp:cNvPr id="0" name=""/>
        <dsp:cNvSpPr/>
      </dsp:nvSpPr>
      <dsp:spPr>
        <a:xfrm>
          <a:off x="5093101" y="2120"/>
          <a:ext cx="2192439" cy="1315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Pay for a Background check</a:t>
          </a:r>
          <a:endParaRPr lang="en-US" sz="2600" kern="1200" dirty="0"/>
        </a:p>
      </dsp:txBody>
      <dsp:txXfrm>
        <a:off x="5093101" y="2120"/>
        <a:ext cx="2192439" cy="1315463"/>
      </dsp:txXfrm>
    </dsp:sp>
    <dsp:sp modelId="{5E2BE812-4FC6-4805-B737-AE24E2144BDF}">
      <dsp:nvSpPr>
        <dsp:cNvPr id="0" name=""/>
        <dsp:cNvSpPr/>
      </dsp:nvSpPr>
      <dsp:spPr>
        <a:xfrm>
          <a:off x="7504785" y="2120"/>
          <a:ext cx="2192439" cy="1315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Work-at-Home</a:t>
          </a:r>
          <a:endParaRPr lang="en-US" sz="2600" kern="1200" dirty="0"/>
        </a:p>
      </dsp:txBody>
      <dsp:txXfrm>
        <a:off x="7504785" y="2120"/>
        <a:ext cx="2192439" cy="1315463"/>
      </dsp:txXfrm>
    </dsp:sp>
    <dsp:sp modelId="{8FC45CE6-CA45-49C6-BBE1-2E308FFFFA2E}">
      <dsp:nvSpPr>
        <dsp:cNvPr id="0" name=""/>
        <dsp:cNvSpPr/>
      </dsp:nvSpPr>
      <dsp:spPr>
        <a:xfrm>
          <a:off x="269735" y="1536828"/>
          <a:ext cx="2192439" cy="1315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Direct Deposit before Interview</a:t>
          </a:r>
          <a:endParaRPr lang="en-US" sz="2600" kern="1200" dirty="0"/>
        </a:p>
      </dsp:txBody>
      <dsp:txXfrm>
        <a:off x="269735" y="1536828"/>
        <a:ext cx="2192439" cy="1315463"/>
      </dsp:txXfrm>
    </dsp:sp>
    <dsp:sp modelId="{DB23A74A-0D31-44AD-9315-80BC3F506E7B}">
      <dsp:nvSpPr>
        <dsp:cNvPr id="0" name=""/>
        <dsp:cNvSpPr/>
      </dsp:nvSpPr>
      <dsp:spPr>
        <a:xfrm>
          <a:off x="2681418" y="1536828"/>
          <a:ext cx="2192439" cy="1315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Fake Job Application</a:t>
          </a:r>
          <a:endParaRPr lang="en-US" sz="2600" kern="1200" dirty="0"/>
        </a:p>
      </dsp:txBody>
      <dsp:txXfrm>
        <a:off x="2681418" y="1536828"/>
        <a:ext cx="2192439" cy="1315463"/>
      </dsp:txXfrm>
    </dsp:sp>
    <dsp:sp modelId="{F2ED983D-1BD4-439E-B39F-C6324184051E}">
      <dsp:nvSpPr>
        <dsp:cNvPr id="0" name=""/>
        <dsp:cNvSpPr/>
      </dsp:nvSpPr>
      <dsp:spPr>
        <a:xfrm>
          <a:off x="5093101" y="1536828"/>
          <a:ext cx="2192439" cy="1315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Pay for Training Materials</a:t>
          </a:r>
          <a:endParaRPr lang="en-US" sz="2600" kern="1200" dirty="0"/>
        </a:p>
      </dsp:txBody>
      <dsp:txXfrm>
        <a:off x="5093101" y="1536828"/>
        <a:ext cx="2192439" cy="1315463"/>
      </dsp:txXfrm>
    </dsp:sp>
    <dsp:sp modelId="{8E4C60B9-3C0D-45ED-A824-ACF00A17029E}">
      <dsp:nvSpPr>
        <dsp:cNvPr id="0" name=""/>
        <dsp:cNvSpPr/>
      </dsp:nvSpPr>
      <dsp:spPr>
        <a:xfrm>
          <a:off x="7504785" y="1536828"/>
          <a:ext cx="2192439" cy="1315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Pay for software</a:t>
          </a:r>
          <a:endParaRPr lang="en-US" sz="2600" kern="1200" dirty="0"/>
        </a:p>
      </dsp:txBody>
      <dsp:txXfrm>
        <a:off x="7504785" y="1536828"/>
        <a:ext cx="2192439" cy="1315463"/>
      </dsp:txXfrm>
    </dsp:sp>
    <dsp:sp modelId="{8B37EB7B-DA12-4A87-BB0E-28B3E1BB1DA2}">
      <dsp:nvSpPr>
        <dsp:cNvPr id="0" name=""/>
        <dsp:cNvSpPr/>
      </dsp:nvSpPr>
      <dsp:spPr>
        <a:xfrm>
          <a:off x="269735" y="3071535"/>
          <a:ext cx="2192439" cy="1315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Bait-and-Switch Job</a:t>
          </a:r>
          <a:endParaRPr lang="en-US" sz="2600" kern="1200" dirty="0"/>
        </a:p>
      </dsp:txBody>
      <dsp:txXfrm>
        <a:off x="269735" y="3071535"/>
        <a:ext cx="2192439" cy="1315463"/>
      </dsp:txXfrm>
    </dsp:sp>
    <dsp:sp modelId="{6A1AB0CD-DD61-419D-BB30-9D7206F6F9B8}">
      <dsp:nvSpPr>
        <dsp:cNvPr id="0" name=""/>
        <dsp:cNvSpPr/>
      </dsp:nvSpPr>
      <dsp:spPr>
        <a:xfrm>
          <a:off x="2681418" y="3071535"/>
          <a:ext cx="2192439" cy="1315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Trial Employment</a:t>
          </a:r>
          <a:endParaRPr lang="en-US" sz="2600" kern="1200" dirty="0"/>
        </a:p>
      </dsp:txBody>
      <dsp:txXfrm>
        <a:off x="2681418" y="3071535"/>
        <a:ext cx="2192439" cy="1315463"/>
      </dsp:txXfrm>
    </dsp:sp>
    <dsp:sp modelId="{1C5E6B66-BBAA-4BD1-BCDA-0D49EF335D2D}">
      <dsp:nvSpPr>
        <dsp:cNvPr id="0" name=""/>
        <dsp:cNvSpPr/>
      </dsp:nvSpPr>
      <dsp:spPr>
        <a:xfrm>
          <a:off x="5093101" y="3071535"/>
          <a:ext cx="2192439" cy="1315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Recruiting</a:t>
          </a:r>
          <a:br>
            <a:rPr lang="en-US" sz="2600" kern="1200" dirty="0" smtClean="0"/>
          </a:br>
          <a:r>
            <a:rPr lang="en-US" sz="2600" kern="1200" dirty="0" smtClean="0"/>
            <a:t>Phishing</a:t>
          </a:r>
          <a:endParaRPr lang="en-US" sz="2600" kern="1200" dirty="0"/>
        </a:p>
      </dsp:txBody>
      <dsp:txXfrm>
        <a:off x="5093101" y="3071535"/>
        <a:ext cx="2192439" cy="1315463"/>
      </dsp:txXfrm>
    </dsp:sp>
    <dsp:sp modelId="{26AB647A-62CD-44D4-B143-21F39502A266}">
      <dsp:nvSpPr>
        <dsp:cNvPr id="0" name=""/>
        <dsp:cNvSpPr/>
      </dsp:nvSpPr>
      <dsp:spPr>
        <a:xfrm>
          <a:off x="7504785" y="3071535"/>
          <a:ext cx="2192439" cy="1315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Unemployment Claim Filing</a:t>
          </a:r>
          <a:endParaRPr lang="en-US" sz="2600" kern="1200" dirty="0"/>
        </a:p>
      </dsp:txBody>
      <dsp:txXfrm>
        <a:off x="7504785" y="3071535"/>
        <a:ext cx="2192439" cy="1315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DAF2F6-A9EE-4B8A-9B15-DFE3532FD28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936377-EB2C-4C6C-868B-A949B3434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17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hyperlink" Target="mailto:jobs@company-xyz.com" TargetMode="External"/><Relationship Id="rId4" Type="http://schemas.openxmlformats.org/officeDocument/2006/relationships/hyperlink" Target="mailto:job@companyxyz.co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The online Job 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845" y="3848912"/>
            <a:ext cx="3456732" cy="1371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364" y="5734124"/>
            <a:ext cx="4401693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8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job search scams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…and how to avoid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59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online job scams?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319264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Job scams are used in order to trick job seekers into providing sensitive personal information including their </a:t>
            </a:r>
            <a:r>
              <a:rPr lang="en-US" sz="3600" dirty="0"/>
              <a:t>S</a:t>
            </a:r>
            <a:r>
              <a:rPr lang="en-US" sz="3600" dirty="0" smtClean="0"/>
              <a:t>ocial </a:t>
            </a:r>
            <a:r>
              <a:rPr lang="en-US" sz="3600" dirty="0"/>
              <a:t>S</a:t>
            </a:r>
            <a:r>
              <a:rPr lang="en-US" sz="3600" dirty="0" smtClean="0"/>
              <a:t>ecurity numbers, credit card information, bank account information</a:t>
            </a:r>
          </a:p>
          <a:p>
            <a:r>
              <a:rPr lang="en-US" sz="3600" dirty="0" smtClean="0"/>
              <a:t>Other job scams may simply be used to advertise an undesirable position or get a job seeker to pay for training materials they do not need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79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job scams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533232"/>
              </p:ext>
            </p:extLst>
          </p:nvPr>
        </p:nvGraphicFramePr>
        <p:xfrm>
          <a:off x="1141413" y="2097088"/>
          <a:ext cx="996696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427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>Job Scam Warning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1670180"/>
            <a:ext cx="4878389" cy="48519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job is too good to be true</a:t>
            </a:r>
          </a:p>
          <a:p>
            <a:r>
              <a:rPr lang="en-US" dirty="0" smtClean="0"/>
              <a:t>The pay is great for little work</a:t>
            </a:r>
          </a:p>
          <a:p>
            <a:r>
              <a:rPr lang="en-US" dirty="0" smtClean="0"/>
              <a:t>The recruiter contacted you first</a:t>
            </a:r>
          </a:p>
          <a:p>
            <a:r>
              <a:rPr lang="en-US" dirty="0" smtClean="0"/>
              <a:t>The recruiter is incredibly eager to get you the job before or with little interviewing/screening</a:t>
            </a:r>
          </a:p>
          <a:p>
            <a:r>
              <a:rPr lang="en-US" dirty="0" smtClean="0"/>
              <a:t>The recruiter’s email address is unprofessional</a:t>
            </a:r>
          </a:p>
          <a:p>
            <a:r>
              <a:rPr lang="en-US" dirty="0" smtClean="0"/>
              <a:t>They </a:t>
            </a:r>
            <a:r>
              <a:rPr lang="en-US" dirty="0"/>
              <a:t>immediately start asking for personal </a:t>
            </a:r>
            <a:r>
              <a:rPr lang="en-US" dirty="0" smtClean="0"/>
              <a:t>information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70180"/>
            <a:ext cx="4875211" cy="48519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They want you to pay for something</a:t>
            </a:r>
          </a:p>
          <a:p>
            <a:r>
              <a:rPr lang="en-US" dirty="0" smtClean="0"/>
              <a:t>They send you a check, ask you to deposit it and send money from your bank account back</a:t>
            </a:r>
          </a:p>
          <a:p>
            <a:r>
              <a:rPr lang="en-US" dirty="0" smtClean="0"/>
              <a:t>The </a:t>
            </a:r>
            <a:r>
              <a:rPr lang="en-US" dirty="0"/>
              <a:t>job description is </a:t>
            </a:r>
            <a:r>
              <a:rPr lang="en-US" dirty="0" smtClean="0"/>
              <a:t>vague</a:t>
            </a:r>
          </a:p>
          <a:p>
            <a:r>
              <a:rPr lang="en-US" dirty="0" smtClean="0"/>
              <a:t>Their emails contain many spelling or grammatical errors</a:t>
            </a:r>
          </a:p>
          <a:p>
            <a:r>
              <a:rPr lang="en-US" dirty="0" smtClean="0"/>
              <a:t>The interview is set up in an online messaging service such as Google Hangouts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27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avoid job scams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4431232"/>
          </a:xfrm>
        </p:spPr>
        <p:txBody>
          <a:bodyPr/>
          <a:lstStyle/>
          <a:p>
            <a:r>
              <a:rPr lang="en-US" dirty="0" smtClean="0"/>
              <a:t>Be on the look-out for the warning signs</a:t>
            </a:r>
          </a:p>
          <a:p>
            <a:r>
              <a:rPr lang="en-US" dirty="0" smtClean="0"/>
              <a:t>Do thorough research on the company</a:t>
            </a:r>
          </a:p>
          <a:p>
            <a:r>
              <a:rPr lang="en-US" dirty="0" smtClean="0"/>
              <a:t>Google the company or recruiter followed by the word “Scam” to see if any complaints come up</a:t>
            </a:r>
          </a:p>
          <a:p>
            <a:r>
              <a:rPr lang="en-US" dirty="0" smtClean="0"/>
              <a:t>Pull your resumes from sites like Indeed, Monster &amp; LinkedIn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Right Winger slams my post that questioned Obamacare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80357"/>
            <a:ext cx="4875213" cy="2679974"/>
          </a:xfrm>
        </p:spPr>
      </p:pic>
    </p:spTree>
    <p:extLst>
      <p:ext uri="{BB962C8B-B14F-4D97-AF65-F5344CB8AC3E}">
        <p14:creationId xmlns:p14="http://schemas.microsoft.com/office/powerpoint/2010/main" val="191058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the email address &amp; Company URL</a:t>
            </a:r>
            <a:endParaRPr lang="en-US" dirty="0"/>
          </a:p>
        </p:txBody>
      </p:sp>
      <p:pic>
        <p:nvPicPr>
          <p:cNvPr id="5" name="Content Placeholder 4" descr="How to Recognize Online Scam | Techno FAQ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742" y="534953"/>
            <a:ext cx="5891213" cy="294560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9747250" cy="436591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Many scammers will use </a:t>
            </a:r>
            <a:br>
              <a:rPr lang="en-US" sz="2400" dirty="0" smtClean="0"/>
            </a:br>
            <a:r>
              <a:rPr lang="en-US" sz="2400" dirty="0" smtClean="0"/>
              <a:t>actual company names in</a:t>
            </a:r>
            <a:br>
              <a:rPr lang="en-US" sz="2400" dirty="0" smtClean="0"/>
            </a:br>
            <a:r>
              <a:rPr lang="en-US" sz="2400" dirty="0" smtClean="0"/>
              <a:t>order to trick job seekers</a:t>
            </a:r>
            <a:br>
              <a:rPr lang="en-US" sz="2400" dirty="0" smtClean="0"/>
            </a:br>
            <a:r>
              <a:rPr lang="en-US" sz="2400" dirty="0" smtClean="0"/>
              <a:t>into letting down their guard and trusting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 example, the scammer’s email will be impersonating Company XYZ: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Real email: </a:t>
            </a:r>
            <a:r>
              <a:rPr lang="en-US" sz="2200" dirty="0" smtClean="0">
                <a:hlinkClick r:id="rId4"/>
              </a:rPr>
              <a:t>job@companyxyz.com</a:t>
            </a:r>
            <a:endParaRPr lang="en-US" sz="2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Fake email: </a:t>
            </a:r>
            <a:r>
              <a:rPr lang="en-US" sz="2200" dirty="0" smtClean="0">
                <a:hlinkClick r:id="rId5"/>
              </a:rPr>
              <a:t>jobs@company-xyz.com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scammer will do the same with a company’s URL: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Real URL: companyxyz.com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Fake URL: company-xyz.com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49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report a job scam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Internet Crime Complaint Center</a:t>
            </a:r>
          </a:p>
          <a:p>
            <a:r>
              <a:rPr lang="en-US" sz="3200" dirty="0" smtClean="0"/>
              <a:t>Federal Trade Commission (FTC)</a:t>
            </a:r>
          </a:p>
          <a:p>
            <a:r>
              <a:rPr lang="en-US" sz="3200" dirty="0" smtClean="0"/>
              <a:t>Better Business Bureau (BBB)</a:t>
            </a:r>
          </a:p>
          <a:p>
            <a:r>
              <a:rPr lang="en-US" sz="3200" dirty="0" smtClean="0"/>
              <a:t>Report fraudulent jobs to the site where they are listed directly (i.e. visit the Contact Indeed page on Indeed.com)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9562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/>
              <a:t>Any 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533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7703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pic>
        <p:nvPicPr>
          <p:cNvPr id="5" name="Content Placeholder 4" descr="Things To Do After SPM | Malaysia Student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254012"/>
            <a:ext cx="5891213" cy="38753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1379913"/>
            <a:ext cx="3856037" cy="441128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Job search engines &amp; job 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What you will need to apply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Applicant Tracking Systems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Online job applications, screenings &amp; pre-employment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Common online job scams &amp; how to avoid them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6056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will you apply?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5"/>
            <a:ext cx="4878389" cy="4356587"/>
          </a:xfrm>
        </p:spPr>
        <p:txBody>
          <a:bodyPr>
            <a:normAutofit/>
          </a:bodyPr>
          <a:lstStyle/>
          <a:p>
            <a:r>
              <a:rPr lang="en-US" dirty="0" smtClean="0"/>
              <a:t>Apply directly on PA </a:t>
            </a:r>
            <a:r>
              <a:rPr lang="en-US" dirty="0" err="1" smtClean="0"/>
              <a:t>CareerLink</a:t>
            </a:r>
            <a:r>
              <a:rPr lang="en-US" dirty="0" smtClean="0"/>
              <a:t>!</a:t>
            </a:r>
          </a:p>
          <a:p>
            <a:r>
              <a:rPr lang="en-US" dirty="0" smtClean="0"/>
              <a:t>Job listings on the site are approved by </a:t>
            </a:r>
            <a:r>
              <a:rPr lang="en-US" dirty="0" err="1" smtClean="0"/>
              <a:t>CareerLink</a:t>
            </a:r>
            <a:r>
              <a:rPr lang="en-US" dirty="0" smtClean="0"/>
              <a:t> staff</a:t>
            </a:r>
          </a:p>
          <a:p>
            <a:r>
              <a:rPr lang="en-US" dirty="0" smtClean="0"/>
              <a:t>PA </a:t>
            </a:r>
            <a:r>
              <a:rPr lang="en-US" dirty="0" err="1" smtClean="0"/>
              <a:t>CareerLink</a:t>
            </a:r>
            <a:r>
              <a:rPr lang="en-US" dirty="0" smtClean="0"/>
              <a:t> pulls from various different sources for the job postings</a:t>
            </a:r>
          </a:p>
          <a:p>
            <a:r>
              <a:rPr lang="en-US" dirty="0" smtClean="0"/>
              <a:t>If you find any issues, please report it immediately to a staff member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2420143"/>
            <a:ext cx="5908430" cy="3200400"/>
          </a:xfrm>
        </p:spPr>
      </p:pic>
    </p:spTree>
    <p:extLst>
      <p:ext uri="{BB962C8B-B14F-4D97-AF65-F5344CB8AC3E}">
        <p14:creationId xmlns:p14="http://schemas.microsoft.com/office/powerpoint/2010/main" val="7757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will you be applying?</a:t>
            </a:r>
            <a:br>
              <a:rPr lang="en-US" dirty="0" smtClean="0"/>
            </a:br>
            <a:r>
              <a:rPr lang="en-US" sz="1600" dirty="0" smtClean="0"/>
              <a:t>(Cont.)</a:t>
            </a:r>
            <a:endParaRPr lang="en-US" dirty="0"/>
          </a:p>
        </p:txBody>
      </p:sp>
      <p:pic>
        <p:nvPicPr>
          <p:cNvPr id="5" name="Content Placeholder 4" descr="Recruitment technologie – Recruitment Matters – Alles over ..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097088"/>
            <a:ext cx="4878387" cy="1962569"/>
          </a:xfrm>
        </p:spPr>
      </p:pic>
      <p:pic>
        <p:nvPicPr>
          <p:cNvPr id="6" name="Content Placeholder 5" descr="Maynard Life Outdoors and Hidden History of Maynard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80" y="3792574"/>
            <a:ext cx="4875213" cy="2621082"/>
          </a:xfrm>
        </p:spPr>
      </p:pic>
      <p:pic>
        <p:nvPicPr>
          <p:cNvPr id="7" name="Picture 6" descr="Blog: How to make Glassdoor work for you — People Matt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46" y="4228131"/>
            <a:ext cx="3169920" cy="2377440"/>
          </a:xfrm>
          <a:prstGeom prst="rect">
            <a:avLst/>
          </a:prstGeom>
        </p:spPr>
      </p:pic>
      <p:pic>
        <p:nvPicPr>
          <p:cNvPr id="8" name="Picture 7" descr="File:Linkedin Shiny Icon.svg - Wikimedia Common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373" y="1105876"/>
            <a:ext cx="2560320" cy="2560320"/>
          </a:xfrm>
          <a:prstGeom prst="rect">
            <a:avLst/>
          </a:prstGeom>
        </p:spPr>
      </p:pic>
      <p:pic>
        <p:nvPicPr>
          <p:cNvPr id="9" name="Picture 8" descr="SNS-101 │ Your Guide To Social Networking Site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186" y="2097088"/>
            <a:ext cx="22098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keywords used to job search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479408"/>
              </p:ext>
            </p:extLst>
          </p:nvPr>
        </p:nvGraphicFramePr>
        <p:xfrm>
          <a:off x="1141413" y="2097088"/>
          <a:ext cx="9906000" cy="427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737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job application checklist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929257"/>
              </p:ext>
            </p:extLst>
          </p:nvPr>
        </p:nvGraphicFramePr>
        <p:xfrm>
          <a:off x="1016000" y="2097088"/>
          <a:ext cx="111760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0424" y="6120448"/>
            <a:ext cx="922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*Depending on the job you are applying to, you may need to list your work availability as well*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9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What are Applicant tracking systems?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3" y="1716087"/>
            <a:ext cx="4878389" cy="4608514"/>
          </a:xfrm>
        </p:spPr>
        <p:txBody>
          <a:bodyPr/>
          <a:lstStyle/>
          <a:p>
            <a:r>
              <a:rPr lang="en-US" dirty="0" smtClean="0"/>
              <a:t>Programs used by </a:t>
            </a:r>
            <a:r>
              <a:rPr lang="en-US" u="sng" dirty="0" smtClean="0"/>
              <a:t>primarily</a:t>
            </a:r>
            <a:r>
              <a:rPr lang="en-US" dirty="0" smtClean="0"/>
              <a:t> by mid-large sized companies to scan through job applications</a:t>
            </a:r>
          </a:p>
          <a:p>
            <a:r>
              <a:rPr lang="en-US" dirty="0" smtClean="0"/>
              <a:t>Employers will give these systems certain </a:t>
            </a:r>
            <a:r>
              <a:rPr lang="en-US" b="1" dirty="0" smtClean="0"/>
              <a:t>keywords </a:t>
            </a:r>
            <a:r>
              <a:rPr lang="en-US" dirty="0" smtClean="0"/>
              <a:t>to find on applications mainly in the resumes and cover letters</a:t>
            </a:r>
          </a:p>
          <a:p>
            <a:r>
              <a:rPr lang="en-US" dirty="0" smtClean="0"/>
              <a:t>Applications that satisfy this criteria will be pushed forward to review</a:t>
            </a:r>
          </a:p>
          <a:p>
            <a:endParaRPr lang="en-US" u="sng" dirty="0"/>
          </a:p>
        </p:txBody>
      </p:sp>
      <p:pic>
        <p:nvPicPr>
          <p:cNvPr id="7" name="Content Placeholder 6" descr="Book Review: The Future of the Professions (including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38" y="2249488"/>
            <a:ext cx="4477136" cy="354171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293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How to get past Applicant tracking systems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Follow the instructions of the application exactly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Submit or omit the correct documents in the correct 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 the exact keywords from the job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Don’t get too fancy with your documents and your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921" y="1429543"/>
            <a:ext cx="4267570" cy="4267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550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Talent assessments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918" y="2017431"/>
            <a:ext cx="3196899" cy="1005840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en-US" dirty="0" smtClean="0"/>
              <a:t>Personality tests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Used by many companies in order to see how an applicant may fit in their current company culture based on their personality type</a:t>
            </a:r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5657" y="2023032"/>
            <a:ext cx="3200400" cy="1005840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en-US" dirty="0" smtClean="0"/>
              <a:t>Workplace aptitudes Exams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Exams that test general workplace knowledge &amp; skills such as arithmetic, communication and reading comprehension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852442" y="2023032"/>
            <a:ext cx="3200400" cy="1005840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en-US" dirty="0" smtClean="0"/>
              <a:t>Job specific tests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Tests that simulate real job specific functions in order to get an idea as to how an applicant may behave on the job</a:t>
            </a:r>
          </a:p>
          <a:p>
            <a:r>
              <a:rPr lang="en-US" sz="2000" dirty="0" smtClean="0"/>
              <a:t>*Not as common at this stage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82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26.6|3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6.7|39.5|11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60.1|2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8.1|42.9|11.6|51.3|3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3.1|46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1042</TotalTime>
  <Words>784</Words>
  <Application>Microsoft Office PowerPoint</Application>
  <PresentationFormat>Widescreen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Tw Cen MT</vt:lpstr>
      <vt:lpstr>Circuit</vt:lpstr>
      <vt:lpstr>The online Job search</vt:lpstr>
      <vt:lpstr>Agenda</vt:lpstr>
      <vt:lpstr>Where will you apply?</vt:lpstr>
      <vt:lpstr>Where will you be applying? (Cont.)</vt:lpstr>
      <vt:lpstr>Common keywords used to job search</vt:lpstr>
      <vt:lpstr>Online job application checklist</vt:lpstr>
      <vt:lpstr>What are Applicant tracking systems?</vt:lpstr>
      <vt:lpstr>How to get past Applicant tracking systems</vt:lpstr>
      <vt:lpstr>Talent assessments</vt:lpstr>
      <vt:lpstr>Online job search scams</vt:lpstr>
      <vt:lpstr>What are online job scams?</vt:lpstr>
      <vt:lpstr>Different types of job scams</vt:lpstr>
      <vt:lpstr>Job Scam Warning Signs</vt:lpstr>
      <vt:lpstr>How to avoid job scams</vt:lpstr>
      <vt:lpstr>Watch the email address &amp; Company URL</vt:lpstr>
      <vt:lpstr>How to report a job scam</vt:lpstr>
      <vt:lpstr>Thank You!</vt:lpstr>
    </vt:vector>
  </TitlesOfParts>
  <Company>Lehigh Valley Workforce Investment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online Job search</dc:title>
  <dc:creator>Nicholas Buttillo</dc:creator>
  <cp:lastModifiedBy>Nicholas Buttillo</cp:lastModifiedBy>
  <cp:revision>26</cp:revision>
  <cp:lastPrinted>2019-04-18T12:26:32Z</cp:lastPrinted>
  <dcterms:created xsi:type="dcterms:W3CDTF">2019-04-17T12:18:51Z</dcterms:created>
  <dcterms:modified xsi:type="dcterms:W3CDTF">2020-03-25T16:13:19Z</dcterms:modified>
</cp:coreProperties>
</file>